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6"/>
  </p:notesMasterIdLst>
  <p:sldIdLst>
    <p:sldId id="256" r:id="rId2"/>
    <p:sldId id="257" r:id="rId3"/>
    <p:sldId id="301" r:id="rId4"/>
    <p:sldId id="302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3C7021-6C2A-47D5-BDF5-59B0343B6999}">
  <a:tblStyle styleId="{A53C7021-6C2A-47D5-BDF5-59B0343B69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1206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57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9a025d726_0_37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9a025d726_0_37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440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9a025d726_0_37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9a025d726_0_37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68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132115"/>
            <a:ext cx="5798725" cy="4022725"/>
          </a:xfrm>
          <a:custGeom>
            <a:avLst/>
            <a:gdLst/>
            <a:ahLst/>
            <a:cxnLst/>
            <a:rect l="l" t="t" r="r" b="b"/>
            <a:pathLst>
              <a:path w="231949" h="160909" extrusionOk="0">
                <a:moveTo>
                  <a:pt x="1" y="1"/>
                </a:moveTo>
                <a:lnTo>
                  <a:pt x="1" y="160908"/>
                </a:lnTo>
                <a:lnTo>
                  <a:pt x="226445" y="160908"/>
                </a:lnTo>
                <a:cubicBezTo>
                  <a:pt x="231721" y="139442"/>
                  <a:pt x="231948" y="116565"/>
                  <a:pt x="222238" y="96986"/>
                </a:cubicBezTo>
                <a:cubicBezTo>
                  <a:pt x="211869" y="75997"/>
                  <a:pt x="190198" y="61034"/>
                  <a:pt x="166912" y="58715"/>
                </a:cubicBezTo>
                <a:cubicBezTo>
                  <a:pt x="164472" y="58473"/>
                  <a:pt x="162043" y="58359"/>
                  <a:pt x="159624" y="58359"/>
                </a:cubicBezTo>
                <a:cubicBezTo>
                  <a:pt x="135680" y="58359"/>
                  <a:pt x="112676" y="69482"/>
                  <a:pt x="89710" y="77248"/>
                </a:cubicBezTo>
                <a:cubicBezTo>
                  <a:pt x="82837" y="79563"/>
                  <a:pt x="75653" y="81609"/>
                  <a:pt x="68481" y="81609"/>
                </a:cubicBezTo>
                <a:cubicBezTo>
                  <a:pt x="66564" y="81609"/>
                  <a:pt x="64649" y="81463"/>
                  <a:pt x="62740" y="81137"/>
                </a:cubicBezTo>
                <a:cubicBezTo>
                  <a:pt x="48278" y="78658"/>
                  <a:pt x="37431" y="66356"/>
                  <a:pt x="30631" y="53348"/>
                </a:cubicBezTo>
                <a:cubicBezTo>
                  <a:pt x="23832" y="40341"/>
                  <a:pt x="19784" y="25947"/>
                  <a:pt x="12030" y="13485"/>
                </a:cubicBezTo>
                <a:cubicBezTo>
                  <a:pt x="8869" y="8414"/>
                  <a:pt x="4799" y="357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548563" y="2166450"/>
            <a:ext cx="3511075" cy="3717475"/>
          </a:xfrm>
          <a:custGeom>
            <a:avLst/>
            <a:gdLst/>
            <a:ahLst/>
            <a:cxnLst/>
            <a:rect l="l" t="t" r="r" b="b"/>
            <a:pathLst>
              <a:path w="140443" h="148699" extrusionOk="0">
                <a:moveTo>
                  <a:pt x="107816" y="0"/>
                </a:moveTo>
                <a:cubicBezTo>
                  <a:pt x="81259" y="0"/>
                  <a:pt x="81455" y="34867"/>
                  <a:pt x="80454" y="53513"/>
                </a:cubicBezTo>
                <a:cubicBezTo>
                  <a:pt x="79795" y="66406"/>
                  <a:pt x="75952" y="77253"/>
                  <a:pt x="69516" y="85985"/>
                </a:cubicBezTo>
                <a:cubicBezTo>
                  <a:pt x="60989" y="97560"/>
                  <a:pt x="47913" y="105451"/>
                  <a:pt x="31586" y="109567"/>
                </a:cubicBezTo>
                <a:cubicBezTo>
                  <a:pt x="24696" y="111318"/>
                  <a:pt x="17510" y="112477"/>
                  <a:pt x="11302" y="115911"/>
                </a:cubicBezTo>
                <a:cubicBezTo>
                  <a:pt x="5117" y="119345"/>
                  <a:pt x="0" y="125803"/>
                  <a:pt x="773" y="132670"/>
                </a:cubicBezTo>
                <a:cubicBezTo>
                  <a:pt x="1728" y="141107"/>
                  <a:pt x="10893" y="146383"/>
                  <a:pt x="19488" y="147724"/>
                </a:cubicBezTo>
                <a:cubicBezTo>
                  <a:pt x="23517" y="148351"/>
                  <a:pt x="27659" y="148698"/>
                  <a:pt x="31801" y="148698"/>
                </a:cubicBezTo>
                <a:cubicBezTo>
                  <a:pt x="46292" y="148698"/>
                  <a:pt x="60795" y="144451"/>
                  <a:pt x="70540" y="133080"/>
                </a:cubicBezTo>
                <a:cubicBezTo>
                  <a:pt x="80318" y="121710"/>
                  <a:pt x="83933" y="105746"/>
                  <a:pt x="94803" y="95423"/>
                </a:cubicBezTo>
                <a:cubicBezTo>
                  <a:pt x="105332" y="85440"/>
                  <a:pt x="121295" y="82074"/>
                  <a:pt x="130414" y="70795"/>
                </a:cubicBezTo>
                <a:cubicBezTo>
                  <a:pt x="135235" y="64860"/>
                  <a:pt x="137600" y="57265"/>
                  <a:pt x="138782" y="49715"/>
                </a:cubicBezTo>
                <a:cubicBezTo>
                  <a:pt x="140442" y="39005"/>
                  <a:pt x="139805" y="27658"/>
                  <a:pt x="134916" y="17970"/>
                </a:cubicBezTo>
                <a:cubicBezTo>
                  <a:pt x="130050" y="8306"/>
                  <a:pt x="120431" y="665"/>
                  <a:pt x="109607" y="51"/>
                </a:cubicBezTo>
                <a:cubicBezTo>
                  <a:pt x="108997" y="17"/>
                  <a:pt x="108400" y="0"/>
                  <a:pt x="1078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4413" y="166500"/>
            <a:ext cx="7354969" cy="4810496"/>
          </a:xfrm>
          <a:custGeom>
            <a:avLst/>
            <a:gdLst/>
            <a:ahLst/>
            <a:cxnLst/>
            <a:rect l="l" t="t" r="r" b="b"/>
            <a:pathLst>
              <a:path w="52454" h="34308" extrusionOk="0">
                <a:moveTo>
                  <a:pt x="12076" y="6506"/>
                </a:moveTo>
                <a:cubicBezTo>
                  <a:pt x="13582" y="6483"/>
                  <a:pt x="15043" y="6711"/>
                  <a:pt x="16390" y="7168"/>
                </a:cubicBezTo>
                <a:cubicBezTo>
                  <a:pt x="18581" y="7921"/>
                  <a:pt x="21000" y="7282"/>
                  <a:pt x="22552" y="5570"/>
                </a:cubicBezTo>
                <a:cubicBezTo>
                  <a:pt x="25702" y="2146"/>
                  <a:pt x="30199" y="1"/>
                  <a:pt x="35220" y="1"/>
                </a:cubicBezTo>
                <a:cubicBezTo>
                  <a:pt x="44670" y="1"/>
                  <a:pt x="52317" y="7556"/>
                  <a:pt x="52385" y="17005"/>
                </a:cubicBezTo>
                <a:cubicBezTo>
                  <a:pt x="52454" y="26546"/>
                  <a:pt x="44761" y="34307"/>
                  <a:pt x="35220" y="34307"/>
                </a:cubicBezTo>
                <a:cubicBezTo>
                  <a:pt x="30747" y="34307"/>
                  <a:pt x="26661" y="32595"/>
                  <a:pt x="23602" y="29765"/>
                </a:cubicBezTo>
                <a:cubicBezTo>
                  <a:pt x="22256" y="28532"/>
                  <a:pt x="20247" y="28304"/>
                  <a:pt x="18672" y="29263"/>
                </a:cubicBezTo>
                <a:cubicBezTo>
                  <a:pt x="16846" y="30358"/>
                  <a:pt x="14700" y="30975"/>
                  <a:pt x="12395" y="30975"/>
                </a:cubicBezTo>
                <a:cubicBezTo>
                  <a:pt x="5547" y="30975"/>
                  <a:pt x="1" y="25360"/>
                  <a:pt x="161" y="18466"/>
                </a:cubicBezTo>
                <a:cubicBezTo>
                  <a:pt x="320" y="11984"/>
                  <a:pt x="5593" y="6688"/>
                  <a:pt x="12076" y="650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264075" y="1538034"/>
            <a:ext cx="6615900" cy="17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264025" y="3431650"/>
            <a:ext cx="66159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3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xfrm>
            <a:off x="713225" y="1046900"/>
            <a:ext cx="7717500" cy="3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4" name="Google Shape;174;p20"/>
          <p:cNvSpPr/>
          <p:nvPr/>
        </p:nvSpPr>
        <p:spPr>
          <a:xfrm rot="3879806" flipH="1">
            <a:off x="7569867" y="331822"/>
            <a:ext cx="3037558" cy="2000603"/>
          </a:xfrm>
          <a:custGeom>
            <a:avLst/>
            <a:gdLst/>
            <a:ahLst/>
            <a:cxnLst/>
            <a:rect l="l" t="t" r="r" b="b"/>
            <a:pathLst>
              <a:path w="82388" h="54261" extrusionOk="0">
                <a:moveTo>
                  <a:pt x="25289" y="1"/>
                </a:moveTo>
                <a:cubicBezTo>
                  <a:pt x="17564" y="1"/>
                  <a:pt x="9571" y="4268"/>
                  <a:pt x="5731" y="11158"/>
                </a:cubicBezTo>
                <a:cubicBezTo>
                  <a:pt x="0" y="21482"/>
                  <a:pt x="3093" y="35331"/>
                  <a:pt x="11439" y="43676"/>
                </a:cubicBezTo>
                <a:cubicBezTo>
                  <a:pt x="18650" y="50868"/>
                  <a:pt x="28986" y="54261"/>
                  <a:pt x="39229" y="54261"/>
                </a:cubicBezTo>
                <a:cubicBezTo>
                  <a:pt x="40873" y="54261"/>
                  <a:pt x="42513" y="54173"/>
                  <a:pt x="44139" y="54000"/>
                </a:cubicBezTo>
                <a:cubicBezTo>
                  <a:pt x="54463" y="52909"/>
                  <a:pt x="64582" y="48497"/>
                  <a:pt x="71631" y="40902"/>
                </a:cubicBezTo>
                <a:cubicBezTo>
                  <a:pt x="78703" y="33284"/>
                  <a:pt x="82387" y="22392"/>
                  <a:pt x="80386" y="12204"/>
                </a:cubicBezTo>
                <a:cubicBezTo>
                  <a:pt x="79555" y="8003"/>
                  <a:pt x="76166" y="2926"/>
                  <a:pt x="73198" y="2926"/>
                </a:cubicBezTo>
                <a:cubicBezTo>
                  <a:pt x="71941" y="2926"/>
                  <a:pt x="70760" y="3837"/>
                  <a:pt x="69880" y="6110"/>
                </a:cubicBezTo>
                <a:cubicBezTo>
                  <a:pt x="67584" y="12045"/>
                  <a:pt x="69858" y="19686"/>
                  <a:pt x="61557" y="22096"/>
                </a:cubicBezTo>
                <a:cubicBezTo>
                  <a:pt x="60680" y="22350"/>
                  <a:pt x="59797" y="22467"/>
                  <a:pt x="58918" y="22467"/>
                </a:cubicBezTo>
                <a:cubicBezTo>
                  <a:pt x="54442" y="22467"/>
                  <a:pt x="50064" y="19431"/>
                  <a:pt x="47004" y="15934"/>
                </a:cubicBezTo>
                <a:cubicBezTo>
                  <a:pt x="43343" y="11750"/>
                  <a:pt x="40568" y="6679"/>
                  <a:pt x="36089" y="3381"/>
                </a:cubicBezTo>
                <a:cubicBezTo>
                  <a:pt x="32920" y="1060"/>
                  <a:pt x="29138" y="1"/>
                  <a:pt x="2528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0"/>
          <p:cNvSpPr/>
          <p:nvPr/>
        </p:nvSpPr>
        <p:spPr>
          <a:xfrm rot="5400000">
            <a:off x="148421" y="3648249"/>
            <a:ext cx="1400102" cy="1723404"/>
          </a:xfrm>
          <a:custGeom>
            <a:avLst/>
            <a:gdLst/>
            <a:ahLst/>
            <a:cxnLst/>
            <a:rect l="l" t="t" r="r" b="b"/>
            <a:pathLst>
              <a:path w="97145" h="119577" extrusionOk="0">
                <a:moveTo>
                  <a:pt x="97145" y="0"/>
                </a:moveTo>
                <a:lnTo>
                  <a:pt x="97145" y="119576"/>
                </a:lnTo>
                <a:lnTo>
                  <a:pt x="0" y="119576"/>
                </a:lnTo>
                <a:cubicBezTo>
                  <a:pt x="2189" y="101126"/>
                  <a:pt x="10395" y="87418"/>
                  <a:pt x="24864" y="83618"/>
                </a:cubicBezTo>
                <a:cubicBezTo>
                  <a:pt x="71278" y="71491"/>
                  <a:pt x="58056" y="24195"/>
                  <a:pt x="82950" y="5471"/>
                </a:cubicBezTo>
                <a:cubicBezTo>
                  <a:pt x="87509" y="2037"/>
                  <a:pt x="92281" y="304"/>
                  <a:pt x="971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-6503" y="1749173"/>
            <a:ext cx="4909201" cy="3405639"/>
          </a:xfrm>
          <a:custGeom>
            <a:avLst/>
            <a:gdLst/>
            <a:ahLst/>
            <a:cxnLst/>
            <a:rect l="l" t="t" r="r" b="b"/>
            <a:pathLst>
              <a:path w="231949" h="160909" extrusionOk="0">
                <a:moveTo>
                  <a:pt x="1" y="1"/>
                </a:moveTo>
                <a:lnTo>
                  <a:pt x="1" y="160908"/>
                </a:lnTo>
                <a:lnTo>
                  <a:pt x="226445" y="160908"/>
                </a:lnTo>
                <a:cubicBezTo>
                  <a:pt x="231721" y="139442"/>
                  <a:pt x="231948" y="116565"/>
                  <a:pt x="222238" y="96986"/>
                </a:cubicBezTo>
                <a:cubicBezTo>
                  <a:pt x="211869" y="75997"/>
                  <a:pt x="190198" y="61034"/>
                  <a:pt x="166912" y="58715"/>
                </a:cubicBezTo>
                <a:cubicBezTo>
                  <a:pt x="164472" y="58473"/>
                  <a:pt x="162043" y="58359"/>
                  <a:pt x="159624" y="58359"/>
                </a:cubicBezTo>
                <a:cubicBezTo>
                  <a:pt x="135680" y="58359"/>
                  <a:pt x="112676" y="69482"/>
                  <a:pt x="89710" y="77248"/>
                </a:cubicBezTo>
                <a:cubicBezTo>
                  <a:pt x="82837" y="79563"/>
                  <a:pt x="75653" y="81609"/>
                  <a:pt x="68481" y="81609"/>
                </a:cubicBezTo>
                <a:cubicBezTo>
                  <a:pt x="66564" y="81609"/>
                  <a:pt x="64649" y="81463"/>
                  <a:pt x="62740" y="81137"/>
                </a:cubicBezTo>
                <a:cubicBezTo>
                  <a:pt x="48278" y="78658"/>
                  <a:pt x="37431" y="66356"/>
                  <a:pt x="30631" y="53348"/>
                </a:cubicBezTo>
                <a:cubicBezTo>
                  <a:pt x="23832" y="40341"/>
                  <a:pt x="19784" y="25947"/>
                  <a:pt x="12030" y="13485"/>
                </a:cubicBezTo>
                <a:cubicBezTo>
                  <a:pt x="8869" y="8414"/>
                  <a:pt x="4799" y="357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 rot="10800000">
            <a:off x="4234800" y="-2"/>
            <a:ext cx="4909201" cy="3405639"/>
          </a:xfrm>
          <a:custGeom>
            <a:avLst/>
            <a:gdLst/>
            <a:ahLst/>
            <a:cxnLst/>
            <a:rect l="l" t="t" r="r" b="b"/>
            <a:pathLst>
              <a:path w="231949" h="160909" extrusionOk="0">
                <a:moveTo>
                  <a:pt x="1" y="1"/>
                </a:moveTo>
                <a:lnTo>
                  <a:pt x="1" y="160908"/>
                </a:lnTo>
                <a:lnTo>
                  <a:pt x="226445" y="160908"/>
                </a:lnTo>
                <a:cubicBezTo>
                  <a:pt x="231721" y="139442"/>
                  <a:pt x="231948" y="116565"/>
                  <a:pt x="222238" y="96986"/>
                </a:cubicBezTo>
                <a:cubicBezTo>
                  <a:pt x="211869" y="75997"/>
                  <a:pt x="190198" y="61034"/>
                  <a:pt x="166912" y="58715"/>
                </a:cubicBezTo>
                <a:cubicBezTo>
                  <a:pt x="164472" y="58473"/>
                  <a:pt x="162043" y="58359"/>
                  <a:pt x="159624" y="58359"/>
                </a:cubicBezTo>
                <a:cubicBezTo>
                  <a:pt x="135680" y="58359"/>
                  <a:pt x="112676" y="69482"/>
                  <a:pt x="89710" y="77248"/>
                </a:cubicBezTo>
                <a:cubicBezTo>
                  <a:pt x="82837" y="79563"/>
                  <a:pt x="75653" y="81609"/>
                  <a:pt x="68481" y="81609"/>
                </a:cubicBezTo>
                <a:cubicBezTo>
                  <a:pt x="66564" y="81609"/>
                  <a:pt x="64649" y="81463"/>
                  <a:pt x="62740" y="81137"/>
                </a:cubicBezTo>
                <a:cubicBezTo>
                  <a:pt x="48278" y="78658"/>
                  <a:pt x="37431" y="66356"/>
                  <a:pt x="30631" y="53348"/>
                </a:cubicBezTo>
                <a:cubicBezTo>
                  <a:pt x="23832" y="40341"/>
                  <a:pt x="19784" y="25947"/>
                  <a:pt x="12030" y="13485"/>
                </a:cubicBezTo>
                <a:cubicBezTo>
                  <a:pt x="8869" y="8414"/>
                  <a:pt x="4799" y="357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"/>
          <p:cNvSpPr/>
          <p:nvPr/>
        </p:nvSpPr>
        <p:spPr>
          <a:xfrm rot="9067364">
            <a:off x="1036136" y="1785336"/>
            <a:ext cx="1827176" cy="1257228"/>
          </a:xfrm>
          <a:custGeom>
            <a:avLst/>
            <a:gdLst/>
            <a:ahLst/>
            <a:cxnLst/>
            <a:rect l="l" t="t" r="r" b="b"/>
            <a:pathLst>
              <a:path w="52454" h="34308" extrusionOk="0">
                <a:moveTo>
                  <a:pt x="12076" y="6506"/>
                </a:moveTo>
                <a:cubicBezTo>
                  <a:pt x="13582" y="6483"/>
                  <a:pt x="15043" y="6711"/>
                  <a:pt x="16390" y="7168"/>
                </a:cubicBezTo>
                <a:cubicBezTo>
                  <a:pt x="18581" y="7921"/>
                  <a:pt x="21000" y="7282"/>
                  <a:pt x="22552" y="5570"/>
                </a:cubicBezTo>
                <a:cubicBezTo>
                  <a:pt x="25702" y="2146"/>
                  <a:pt x="30199" y="1"/>
                  <a:pt x="35220" y="1"/>
                </a:cubicBezTo>
                <a:cubicBezTo>
                  <a:pt x="44670" y="1"/>
                  <a:pt x="52317" y="7556"/>
                  <a:pt x="52385" y="17005"/>
                </a:cubicBezTo>
                <a:cubicBezTo>
                  <a:pt x="52454" y="26546"/>
                  <a:pt x="44761" y="34307"/>
                  <a:pt x="35220" y="34307"/>
                </a:cubicBezTo>
                <a:cubicBezTo>
                  <a:pt x="30747" y="34307"/>
                  <a:pt x="26661" y="32595"/>
                  <a:pt x="23602" y="29765"/>
                </a:cubicBezTo>
                <a:cubicBezTo>
                  <a:pt x="22256" y="28532"/>
                  <a:pt x="20247" y="28304"/>
                  <a:pt x="18672" y="29263"/>
                </a:cubicBezTo>
                <a:cubicBezTo>
                  <a:pt x="16846" y="30358"/>
                  <a:pt x="14700" y="30975"/>
                  <a:pt x="12395" y="30975"/>
                </a:cubicBezTo>
                <a:cubicBezTo>
                  <a:pt x="5547" y="30975"/>
                  <a:pt x="1" y="25360"/>
                  <a:pt x="161" y="18466"/>
                </a:cubicBezTo>
                <a:cubicBezTo>
                  <a:pt x="320" y="11984"/>
                  <a:pt x="5593" y="6688"/>
                  <a:pt x="12076" y="650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4"/>
          <p:cNvSpPr/>
          <p:nvPr/>
        </p:nvSpPr>
        <p:spPr>
          <a:xfrm rot="-5525793">
            <a:off x="7456155" y="2073254"/>
            <a:ext cx="490923" cy="490923"/>
          </a:xfrm>
          <a:custGeom>
            <a:avLst/>
            <a:gdLst/>
            <a:ahLst/>
            <a:cxnLst/>
            <a:rect l="l" t="t" r="r" b="b"/>
            <a:pathLst>
              <a:path w="19106" h="19106" extrusionOk="0">
                <a:moveTo>
                  <a:pt x="9565" y="1"/>
                </a:moveTo>
                <a:cubicBezTo>
                  <a:pt x="4269" y="1"/>
                  <a:pt x="1" y="4269"/>
                  <a:pt x="1" y="9564"/>
                </a:cubicBezTo>
                <a:cubicBezTo>
                  <a:pt x="1" y="14837"/>
                  <a:pt x="4269" y="19105"/>
                  <a:pt x="9565" y="19105"/>
                </a:cubicBezTo>
                <a:cubicBezTo>
                  <a:pt x="14837" y="19105"/>
                  <a:pt x="19106" y="14837"/>
                  <a:pt x="19106" y="9564"/>
                </a:cubicBezTo>
                <a:cubicBezTo>
                  <a:pt x="19106" y="4269"/>
                  <a:pt x="14837" y="1"/>
                  <a:pt x="95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kcground 2">
  <p:cSld name="CUSTOM_1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/>
          <p:nvPr/>
        </p:nvSpPr>
        <p:spPr>
          <a:xfrm rot="2564586">
            <a:off x="-2263099" y="1163704"/>
            <a:ext cx="6490654" cy="4385155"/>
          </a:xfrm>
          <a:custGeom>
            <a:avLst/>
            <a:gdLst/>
            <a:ahLst/>
            <a:cxnLst/>
            <a:rect l="l" t="t" r="r" b="b"/>
            <a:pathLst>
              <a:path w="82388" h="54261" extrusionOk="0">
                <a:moveTo>
                  <a:pt x="25289" y="1"/>
                </a:moveTo>
                <a:cubicBezTo>
                  <a:pt x="17564" y="1"/>
                  <a:pt x="9571" y="4268"/>
                  <a:pt x="5731" y="11158"/>
                </a:cubicBezTo>
                <a:cubicBezTo>
                  <a:pt x="0" y="21482"/>
                  <a:pt x="3093" y="35331"/>
                  <a:pt x="11439" y="43676"/>
                </a:cubicBezTo>
                <a:cubicBezTo>
                  <a:pt x="18650" y="50868"/>
                  <a:pt x="28986" y="54261"/>
                  <a:pt x="39229" y="54261"/>
                </a:cubicBezTo>
                <a:cubicBezTo>
                  <a:pt x="40873" y="54261"/>
                  <a:pt x="42513" y="54173"/>
                  <a:pt x="44139" y="54000"/>
                </a:cubicBezTo>
                <a:cubicBezTo>
                  <a:pt x="54463" y="52909"/>
                  <a:pt x="64582" y="48497"/>
                  <a:pt x="71631" y="40902"/>
                </a:cubicBezTo>
                <a:cubicBezTo>
                  <a:pt x="78703" y="33284"/>
                  <a:pt x="82387" y="22392"/>
                  <a:pt x="80386" y="12204"/>
                </a:cubicBezTo>
                <a:cubicBezTo>
                  <a:pt x="79555" y="8003"/>
                  <a:pt x="76166" y="2926"/>
                  <a:pt x="73198" y="2926"/>
                </a:cubicBezTo>
                <a:cubicBezTo>
                  <a:pt x="71941" y="2926"/>
                  <a:pt x="70760" y="3837"/>
                  <a:pt x="69880" y="6110"/>
                </a:cubicBezTo>
                <a:cubicBezTo>
                  <a:pt x="67584" y="12045"/>
                  <a:pt x="69858" y="19686"/>
                  <a:pt x="61557" y="22096"/>
                </a:cubicBezTo>
                <a:cubicBezTo>
                  <a:pt x="60680" y="22350"/>
                  <a:pt x="59797" y="22467"/>
                  <a:pt x="58918" y="22467"/>
                </a:cubicBezTo>
                <a:cubicBezTo>
                  <a:pt x="54442" y="22467"/>
                  <a:pt x="50064" y="19431"/>
                  <a:pt x="47004" y="15934"/>
                </a:cubicBezTo>
                <a:cubicBezTo>
                  <a:pt x="43343" y="11750"/>
                  <a:pt x="40568" y="6679"/>
                  <a:pt x="36089" y="3381"/>
                </a:cubicBezTo>
                <a:cubicBezTo>
                  <a:pt x="32920" y="1060"/>
                  <a:pt x="29138" y="1"/>
                  <a:pt x="252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5"/>
          <p:cNvSpPr/>
          <p:nvPr/>
        </p:nvSpPr>
        <p:spPr>
          <a:xfrm rot="10800000" flipH="1">
            <a:off x="6684600" y="-92"/>
            <a:ext cx="2459469" cy="3027391"/>
          </a:xfrm>
          <a:custGeom>
            <a:avLst/>
            <a:gdLst/>
            <a:ahLst/>
            <a:cxnLst/>
            <a:rect l="l" t="t" r="r" b="b"/>
            <a:pathLst>
              <a:path w="97145" h="119577" extrusionOk="0">
                <a:moveTo>
                  <a:pt x="97145" y="0"/>
                </a:moveTo>
                <a:lnTo>
                  <a:pt x="97145" y="119576"/>
                </a:lnTo>
                <a:lnTo>
                  <a:pt x="0" y="119576"/>
                </a:lnTo>
                <a:cubicBezTo>
                  <a:pt x="2189" y="101126"/>
                  <a:pt x="10395" y="87418"/>
                  <a:pt x="24864" y="83618"/>
                </a:cubicBezTo>
                <a:cubicBezTo>
                  <a:pt x="71278" y="71491"/>
                  <a:pt x="58056" y="24195"/>
                  <a:pt x="82950" y="5471"/>
                </a:cubicBezTo>
                <a:cubicBezTo>
                  <a:pt x="87509" y="2037"/>
                  <a:pt x="92281" y="304"/>
                  <a:pt x="971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5"/>
          <p:cNvSpPr/>
          <p:nvPr/>
        </p:nvSpPr>
        <p:spPr>
          <a:xfrm rot="-5525800">
            <a:off x="2346335" y="2775937"/>
            <a:ext cx="1160655" cy="1160702"/>
          </a:xfrm>
          <a:custGeom>
            <a:avLst/>
            <a:gdLst/>
            <a:ahLst/>
            <a:cxnLst/>
            <a:rect l="l" t="t" r="r" b="b"/>
            <a:pathLst>
              <a:path w="19106" h="19106" extrusionOk="0">
                <a:moveTo>
                  <a:pt x="9565" y="1"/>
                </a:moveTo>
                <a:cubicBezTo>
                  <a:pt x="4269" y="1"/>
                  <a:pt x="1" y="4269"/>
                  <a:pt x="1" y="9564"/>
                </a:cubicBezTo>
                <a:cubicBezTo>
                  <a:pt x="1" y="14837"/>
                  <a:pt x="4269" y="19105"/>
                  <a:pt x="9565" y="19105"/>
                </a:cubicBezTo>
                <a:cubicBezTo>
                  <a:pt x="14837" y="19105"/>
                  <a:pt x="19106" y="14837"/>
                  <a:pt x="19106" y="9564"/>
                </a:cubicBezTo>
                <a:cubicBezTo>
                  <a:pt x="19106" y="4269"/>
                  <a:pt x="14837" y="1"/>
                  <a:pt x="95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/>
          <p:nvPr/>
        </p:nvSpPr>
        <p:spPr>
          <a:xfrm rot="-230">
            <a:off x="4002473" y="1224046"/>
            <a:ext cx="3917658" cy="2695408"/>
          </a:xfrm>
          <a:custGeom>
            <a:avLst/>
            <a:gdLst/>
            <a:ahLst/>
            <a:cxnLst/>
            <a:rect l="l" t="t" r="r" b="b"/>
            <a:pathLst>
              <a:path w="52454" h="34308" extrusionOk="0">
                <a:moveTo>
                  <a:pt x="12076" y="6506"/>
                </a:moveTo>
                <a:cubicBezTo>
                  <a:pt x="13582" y="6483"/>
                  <a:pt x="15043" y="6711"/>
                  <a:pt x="16390" y="7168"/>
                </a:cubicBezTo>
                <a:cubicBezTo>
                  <a:pt x="18581" y="7921"/>
                  <a:pt x="21000" y="7282"/>
                  <a:pt x="22552" y="5570"/>
                </a:cubicBezTo>
                <a:cubicBezTo>
                  <a:pt x="25702" y="2146"/>
                  <a:pt x="30199" y="1"/>
                  <a:pt x="35220" y="1"/>
                </a:cubicBezTo>
                <a:cubicBezTo>
                  <a:pt x="44670" y="1"/>
                  <a:pt x="52317" y="7556"/>
                  <a:pt x="52385" y="17005"/>
                </a:cubicBezTo>
                <a:cubicBezTo>
                  <a:pt x="52454" y="26546"/>
                  <a:pt x="44761" y="34307"/>
                  <a:pt x="35220" y="34307"/>
                </a:cubicBezTo>
                <a:cubicBezTo>
                  <a:pt x="30747" y="34307"/>
                  <a:pt x="26661" y="32595"/>
                  <a:pt x="23602" y="29765"/>
                </a:cubicBezTo>
                <a:cubicBezTo>
                  <a:pt x="22256" y="28532"/>
                  <a:pt x="20247" y="28304"/>
                  <a:pt x="18672" y="29263"/>
                </a:cubicBezTo>
                <a:cubicBezTo>
                  <a:pt x="16846" y="30358"/>
                  <a:pt x="14700" y="30975"/>
                  <a:pt x="12395" y="30975"/>
                </a:cubicBezTo>
                <a:cubicBezTo>
                  <a:pt x="5547" y="30975"/>
                  <a:pt x="1" y="25360"/>
                  <a:pt x="161" y="18466"/>
                </a:cubicBezTo>
                <a:cubicBezTo>
                  <a:pt x="320" y="11984"/>
                  <a:pt x="5593" y="6688"/>
                  <a:pt x="12076" y="6506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rgarine"/>
              <a:buNone/>
              <a:defRPr sz="2800">
                <a:solidFill>
                  <a:schemeClr val="dk2"/>
                </a:solidFill>
                <a:latin typeface="Margarine"/>
                <a:ea typeface="Margarine"/>
                <a:cs typeface="Margarine"/>
                <a:sym typeface="Margar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Char char="●"/>
              <a:defRPr sz="16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Char char="○"/>
              <a:defRPr sz="16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Char char="■"/>
              <a:defRPr sz="16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Char char="●"/>
              <a:defRPr sz="16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Char char="○"/>
              <a:defRPr sz="16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Char char="■"/>
              <a:defRPr sz="16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Char char="●"/>
              <a:defRPr sz="16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Char char="○"/>
              <a:defRPr sz="16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ulim Park"/>
              <a:buChar char="■"/>
              <a:defRPr sz="16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6" r:id="rId3"/>
    <p:sldLayoutId id="2147483670" r:id="rId4"/>
    <p:sldLayoutId id="214748367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ctrTitle"/>
          </p:nvPr>
        </p:nvSpPr>
        <p:spPr>
          <a:xfrm>
            <a:off x="1282812" y="706040"/>
            <a:ext cx="6615900" cy="17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WELCOME TO</a:t>
            </a:r>
            <a:endParaRPr dirty="0"/>
          </a:p>
        </p:txBody>
      </p:sp>
      <p:sp>
        <p:nvSpPr>
          <p:cNvPr id="215" name="Google Shape;215;p28"/>
          <p:cNvSpPr/>
          <p:nvPr/>
        </p:nvSpPr>
        <p:spPr>
          <a:xfrm rot="1321213">
            <a:off x="961656" y="1091779"/>
            <a:ext cx="452892" cy="452892"/>
          </a:xfrm>
          <a:custGeom>
            <a:avLst/>
            <a:gdLst/>
            <a:ahLst/>
            <a:cxnLst/>
            <a:rect l="l" t="t" r="r" b="b"/>
            <a:pathLst>
              <a:path w="19106" h="19106" extrusionOk="0">
                <a:moveTo>
                  <a:pt x="9565" y="1"/>
                </a:moveTo>
                <a:cubicBezTo>
                  <a:pt x="4269" y="1"/>
                  <a:pt x="1" y="4269"/>
                  <a:pt x="1" y="9564"/>
                </a:cubicBezTo>
                <a:cubicBezTo>
                  <a:pt x="1" y="14837"/>
                  <a:pt x="4269" y="19105"/>
                  <a:pt x="9565" y="19105"/>
                </a:cubicBezTo>
                <a:cubicBezTo>
                  <a:pt x="14837" y="19105"/>
                  <a:pt x="19106" y="14837"/>
                  <a:pt x="19106" y="9564"/>
                </a:cubicBezTo>
                <a:cubicBezTo>
                  <a:pt x="19106" y="4269"/>
                  <a:pt x="14837" y="1"/>
                  <a:pt x="95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8"/>
          <p:cNvSpPr/>
          <p:nvPr/>
        </p:nvSpPr>
        <p:spPr>
          <a:xfrm rot="1321203">
            <a:off x="717149" y="1473928"/>
            <a:ext cx="264985" cy="264985"/>
          </a:xfrm>
          <a:custGeom>
            <a:avLst/>
            <a:gdLst/>
            <a:ahLst/>
            <a:cxnLst/>
            <a:rect l="l" t="t" r="r" b="b"/>
            <a:pathLst>
              <a:path w="19106" h="19106" extrusionOk="0">
                <a:moveTo>
                  <a:pt x="9565" y="1"/>
                </a:moveTo>
                <a:cubicBezTo>
                  <a:pt x="4269" y="1"/>
                  <a:pt x="1" y="4269"/>
                  <a:pt x="1" y="9564"/>
                </a:cubicBezTo>
                <a:cubicBezTo>
                  <a:pt x="1" y="14837"/>
                  <a:pt x="4269" y="19105"/>
                  <a:pt x="9565" y="19105"/>
                </a:cubicBezTo>
                <a:cubicBezTo>
                  <a:pt x="14837" y="19105"/>
                  <a:pt x="19106" y="14837"/>
                  <a:pt x="19106" y="9564"/>
                </a:cubicBezTo>
                <a:cubicBezTo>
                  <a:pt x="19106" y="4269"/>
                  <a:pt x="14837" y="1"/>
                  <a:pt x="95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8"/>
          <p:cNvSpPr/>
          <p:nvPr/>
        </p:nvSpPr>
        <p:spPr>
          <a:xfrm rot="-7037637">
            <a:off x="7724104" y="-35146"/>
            <a:ext cx="1745030" cy="1149282"/>
          </a:xfrm>
          <a:custGeom>
            <a:avLst/>
            <a:gdLst/>
            <a:ahLst/>
            <a:cxnLst/>
            <a:rect l="l" t="t" r="r" b="b"/>
            <a:pathLst>
              <a:path w="82388" h="54261" extrusionOk="0">
                <a:moveTo>
                  <a:pt x="25289" y="1"/>
                </a:moveTo>
                <a:cubicBezTo>
                  <a:pt x="17564" y="1"/>
                  <a:pt x="9571" y="4268"/>
                  <a:pt x="5731" y="11158"/>
                </a:cubicBezTo>
                <a:cubicBezTo>
                  <a:pt x="0" y="21482"/>
                  <a:pt x="3093" y="35331"/>
                  <a:pt x="11439" y="43676"/>
                </a:cubicBezTo>
                <a:cubicBezTo>
                  <a:pt x="18650" y="50868"/>
                  <a:pt x="28986" y="54261"/>
                  <a:pt x="39229" y="54261"/>
                </a:cubicBezTo>
                <a:cubicBezTo>
                  <a:pt x="40873" y="54261"/>
                  <a:pt x="42513" y="54173"/>
                  <a:pt x="44139" y="54000"/>
                </a:cubicBezTo>
                <a:cubicBezTo>
                  <a:pt x="54463" y="52909"/>
                  <a:pt x="64582" y="48497"/>
                  <a:pt x="71631" y="40902"/>
                </a:cubicBezTo>
                <a:cubicBezTo>
                  <a:pt x="78703" y="33284"/>
                  <a:pt x="82387" y="22392"/>
                  <a:pt x="80386" y="12204"/>
                </a:cubicBezTo>
                <a:cubicBezTo>
                  <a:pt x="79555" y="8003"/>
                  <a:pt x="76166" y="2926"/>
                  <a:pt x="73198" y="2926"/>
                </a:cubicBezTo>
                <a:cubicBezTo>
                  <a:pt x="71941" y="2926"/>
                  <a:pt x="70760" y="3837"/>
                  <a:pt x="69880" y="6110"/>
                </a:cubicBezTo>
                <a:cubicBezTo>
                  <a:pt x="67584" y="12045"/>
                  <a:pt x="69858" y="19686"/>
                  <a:pt x="61557" y="22096"/>
                </a:cubicBezTo>
                <a:cubicBezTo>
                  <a:pt x="60680" y="22350"/>
                  <a:pt x="59797" y="22467"/>
                  <a:pt x="58918" y="22467"/>
                </a:cubicBezTo>
                <a:cubicBezTo>
                  <a:pt x="54442" y="22467"/>
                  <a:pt x="50064" y="19431"/>
                  <a:pt x="47004" y="15934"/>
                </a:cubicBezTo>
                <a:cubicBezTo>
                  <a:pt x="43343" y="11750"/>
                  <a:pt x="40568" y="6679"/>
                  <a:pt x="36089" y="3381"/>
                </a:cubicBezTo>
                <a:cubicBezTo>
                  <a:pt x="32920" y="1060"/>
                  <a:pt x="29138" y="1"/>
                  <a:pt x="2528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28"/>
          <p:cNvGrpSpPr/>
          <p:nvPr/>
        </p:nvGrpSpPr>
        <p:grpSpPr>
          <a:xfrm>
            <a:off x="595088" y="3405773"/>
            <a:ext cx="1490417" cy="1364512"/>
            <a:chOff x="595088" y="3405773"/>
            <a:chExt cx="1490417" cy="1364512"/>
          </a:xfrm>
        </p:grpSpPr>
        <p:sp>
          <p:nvSpPr>
            <p:cNvPr id="219" name="Google Shape;219;p28"/>
            <p:cNvSpPr/>
            <p:nvPr/>
          </p:nvSpPr>
          <p:spPr>
            <a:xfrm rot="1103003">
              <a:off x="1125808" y="4119367"/>
              <a:ext cx="249069" cy="236271"/>
            </a:xfrm>
            <a:custGeom>
              <a:avLst/>
              <a:gdLst/>
              <a:ahLst/>
              <a:cxnLst/>
              <a:rect l="l" t="t" r="r" b="b"/>
              <a:pathLst>
                <a:path w="9147" h="8677" extrusionOk="0">
                  <a:moveTo>
                    <a:pt x="8263" y="321"/>
                  </a:moveTo>
                  <a:cubicBezTo>
                    <a:pt x="8248" y="328"/>
                    <a:pt x="8237" y="332"/>
                    <a:pt x="8234" y="332"/>
                  </a:cubicBezTo>
                  <a:cubicBezTo>
                    <a:pt x="8233" y="332"/>
                    <a:pt x="8233" y="332"/>
                    <a:pt x="8233" y="331"/>
                  </a:cubicBezTo>
                  <a:cubicBezTo>
                    <a:pt x="8243" y="328"/>
                    <a:pt x="8253" y="324"/>
                    <a:pt x="8263" y="321"/>
                  </a:cubicBezTo>
                  <a:close/>
                  <a:moveTo>
                    <a:pt x="6529" y="998"/>
                  </a:moveTo>
                  <a:cubicBezTo>
                    <a:pt x="6519" y="998"/>
                    <a:pt x="6501" y="1004"/>
                    <a:pt x="6482" y="1013"/>
                  </a:cubicBezTo>
                  <a:cubicBezTo>
                    <a:pt x="6498" y="1009"/>
                    <a:pt x="6513" y="1004"/>
                    <a:pt x="6529" y="998"/>
                  </a:cubicBezTo>
                  <a:lnTo>
                    <a:pt x="6529" y="998"/>
                  </a:lnTo>
                  <a:cubicBezTo>
                    <a:pt x="6529" y="998"/>
                    <a:pt x="6529" y="998"/>
                    <a:pt x="6529" y="998"/>
                  </a:cubicBezTo>
                  <a:close/>
                  <a:moveTo>
                    <a:pt x="9073" y="1"/>
                  </a:moveTo>
                  <a:cubicBezTo>
                    <a:pt x="8926" y="1"/>
                    <a:pt x="8581" y="167"/>
                    <a:pt x="8382" y="264"/>
                  </a:cubicBezTo>
                  <a:lnTo>
                    <a:pt x="8382" y="264"/>
                  </a:lnTo>
                  <a:cubicBezTo>
                    <a:pt x="8343" y="272"/>
                    <a:pt x="8226" y="313"/>
                    <a:pt x="8165" y="354"/>
                  </a:cubicBezTo>
                  <a:lnTo>
                    <a:pt x="8165" y="399"/>
                  </a:lnTo>
                  <a:cubicBezTo>
                    <a:pt x="8085" y="433"/>
                    <a:pt x="8074" y="433"/>
                    <a:pt x="8062" y="433"/>
                  </a:cubicBezTo>
                  <a:cubicBezTo>
                    <a:pt x="8051" y="433"/>
                    <a:pt x="8039" y="433"/>
                    <a:pt x="7960" y="468"/>
                  </a:cubicBezTo>
                  <a:cubicBezTo>
                    <a:pt x="7937" y="445"/>
                    <a:pt x="8074" y="377"/>
                    <a:pt x="8210" y="308"/>
                  </a:cubicBezTo>
                  <a:lnTo>
                    <a:pt x="8210" y="308"/>
                  </a:lnTo>
                  <a:cubicBezTo>
                    <a:pt x="8096" y="354"/>
                    <a:pt x="7960" y="399"/>
                    <a:pt x="7937" y="445"/>
                  </a:cubicBezTo>
                  <a:cubicBezTo>
                    <a:pt x="7920" y="448"/>
                    <a:pt x="7908" y="450"/>
                    <a:pt x="7900" y="450"/>
                  </a:cubicBezTo>
                  <a:cubicBezTo>
                    <a:pt x="7867" y="450"/>
                    <a:pt x="7887" y="429"/>
                    <a:pt x="7865" y="429"/>
                  </a:cubicBezTo>
                  <a:cubicBezTo>
                    <a:pt x="7855" y="429"/>
                    <a:pt x="7836" y="433"/>
                    <a:pt x="7801" y="445"/>
                  </a:cubicBezTo>
                  <a:cubicBezTo>
                    <a:pt x="7710" y="490"/>
                    <a:pt x="7596" y="559"/>
                    <a:pt x="7482" y="604"/>
                  </a:cubicBezTo>
                  <a:cubicBezTo>
                    <a:pt x="7209" y="672"/>
                    <a:pt x="7096" y="809"/>
                    <a:pt x="6846" y="877"/>
                  </a:cubicBezTo>
                  <a:lnTo>
                    <a:pt x="6868" y="854"/>
                  </a:lnTo>
                  <a:lnTo>
                    <a:pt x="6868" y="854"/>
                  </a:lnTo>
                  <a:cubicBezTo>
                    <a:pt x="6787" y="875"/>
                    <a:pt x="6668" y="950"/>
                    <a:pt x="6529" y="998"/>
                  </a:cubicBezTo>
                  <a:lnTo>
                    <a:pt x="6529" y="998"/>
                  </a:lnTo>
                  <a:cubicBezTo>
                    <a:pt x="6541" y="999"/>
                    <a:pt x="6535" y="1010"/>
                    <a:pt x="6482" y="1036"/>
                  </a:cubicBezTo>
                  <a:cubicBezTo>
                    <a:pt x="6300" y="1104"/>
                    <a:pt x="6186" y="1173"/>
                    <a:pt x="6050" y="1195"/>
                  </a:cubicBezTo>
                  <a:lnTo>
                    <a:pt x="5936" y="1286"/>
                  </a:lnTo>
                  <a:cubicBezTo>
                    <a:pt x="5322" y="1536"/>
                    <a:pt x="2957" y="2560"/>
                    <a:pt x="2343" y="2833"/>
                  </a:cubicBezTo>
                  <a:lnTo>
                    <a:pt x="2366" y="2810"/>
                  </a:lnTo>
                  <a:lnTo>
                    <a:pt x="2366" y="2810"/>
                  </a:lnTo>
                  <a:cubicBezTo>
                    <a:pt x="1775" y="3083"/>
                    <a:pt x="910" y="3447"/>
                    <a:pt x="1" y="3833"/>
                  </a:cubicBezTo>
                  <a:cubicBezTo>
                    <a:pt x="615" y="4265"/>
                    <a:pt x="1274" y="4720"/>
                    <a:pt x="1866" y="5129"/>
                  </a:cubicBezTo>
                  <a:cubicBezTo>
                    <a:pt x="2229" y="5379"/>
                    <a:pt x="2548" y="5607"/>
                    <a:pt x="2821" y="5766"/>
                  </a:cubicBezTo>
                  <a:cubicBezTo>
                    <a:pt x="2934" y="5880"/>
                    <a:pt x="3116" y="5993"/>
                    <a:pt x="3253" y="6107"/>
                  </a:cubicBezTo>
                  <a:cubicBezTo>
                    <a:pt x="3215" y="6070"/>
                    <a:pt x="3205" y="6053"/>
                    <a:pt x="3215" y="6053"/>
                  </a:cubicBezTo>
                  <a:cubicBezTo>
                    <a:pt x="3223" y="6053"/>
                    <a:pt x="3245" y="6064"/>
                    <a:pt x="3275" y="6084"/>
                  </a:cubicBezTo>
                  <a:cubicBezTo>
                    <a:pt x="3480" y="6232"/>
                    <a:pt x="3491" y="6232"/>
                    <a:pt x="3503" y="6232"/>
                  </a:cubicBezTo>
                  <a:cubicBezTo>
                    <a:pt x="3514" y="6232"/>
                    <a:pt x="3526" y="6232"/>
                    <a:pt x="3730" y="6380"/>
                  </a:cubicBezTo>
                  <a:cubicBezTo>
                    <a:pt x="3980" y="6539"/>
                    <a:pt x="4526" y="6903"/>
                    <a:pt x="5072" y="7312"/>
                  </a:cubicBezTo>
                  <a:cubicBezTo>
                    <a:pt x="5845" y="7858"/>
                    <a:pt x="6618" y="8404"/>
                    <a:pt x="6982" y="8677"/>
                  </a:cubicBezTo>
                  <a:cubicBezTo>
                    <a:pt x="7005" y="8586"/>
                    <a:pt x="7028" y="8540"/>
                    <a:pt x="7050" y="8495"/>
                  </a:cubicBezTo>
                  <a:cubicBezTo>
                    <a:pt x="7096" y="8222"/>
                    <a:pt x="7164" y="7949"/>
                    <a:pt x="7232" y="7676"/>
                  </a:cubicBezTo>
                  <a:cubicBezTo>
                    <a:pt x="7278" y="7540"/>
                    <a:pt x="7300" y="7403"/>
                    <a:pt x="7346" y="7267"/>
                  </a:cubicBezTo>
                  <a:cubicBezTo>
                    <a:pt x="7346" y="7221"/>
                    <a:pt x="7369" y="7176"/>
                    <a:pt x="7369" y="7130"/>
                  </a:cubicBezTo>
                  <a:cubicBezTo>
                    <a:pt x="7391" y="7085"/>
                    <a:pt x="7391" y="7039"/>
                    <a:pt x="7391" y="7017"/>
                  </a:cubicBezTo>
                  <a:lnTo>
                    <a:pt x="7391" y="7039"/>
                  </a:lnTo>
                  <a:cubicBezTo>
                    <a:pt x="7460" y="6744"/>
                    <a:pt x="7937" y="5129"/>
                    <a:pt x="8005" y="4788"/>
                  </a:cubicBezTo>
                  <a:lnTo>
                    <a:pt x="8005" y="4788"/>
                  </a:lnTo>
                  <a:lnTo>
                    <a:pt x="7983" y="4834"/>
                  </a:lnTo>
                  <a:cubicBezTo>
                    <a:pt x="8051" y="4538"/>
                    <a:pt x="8074" y="4584"/>
                    <a:pt x="8142" y="4356"/>
                  </a:cubicBezTo>
                  <a:lnTo>
                    <a:pt x="8142" y="4356"/>
                  </a:lnTo>
                  <a:cubicBezTo>
                    <a:pt x="8140" y="4357"/>
                    <a:pt x="8138" y="4358"/>
                    <a:pt x="8136" y="4358"/>
                  </a:cubicBezTo>
                  <a:cubicBezTo>
                    <a:pt x="8100" y="4358"/>
                    <a:pt x="8143" y="4125"/>
                    <a:pt x="8165" y="4038"/>
                  </a:cubicBezTo>
                  <a:cubicBezTo>
                    <a:pt x="8210" y="3879"/>
                    <a:pt x="8255" y="3560"/>
                    <a:pt x="8324" y="3310"/>
                  </a:cubicBezTo>
                  <a:lnTo>
                    <a:pt x="8346" y="3333"/>
                  </a:lnTo>
                  <a:cubicBezTo>
                    <a:pt x="8369" y="3128"/>
                    <a:pt x="8483" y="2764"/>
                    <a:pt x="8506" y="2605"/>
                  </a:cubicBezTo>
                  <a:cubicBezTo>
                    <a:pt x="8597" y="2287"/>
                    <a:pt x="8778" y="1787"/>
                    <a:pt x="8869" y="1354"/>
                  </a:cubicBezTo>
                  <a:lnTo>
                    <a:pt x="9006" y="1082"/>
                  </a:lnTo>
                  <a:lnTo>
                    <a:pt x="9006" y="1036"/>
                  </a:lnTo>
                  <a:lnTo>
                    <a:pt x="9142" y="58"/>
                  </a:lnTo>
                  <a:cubicBezTo>
                    <a:pt x="9146" y="18"/>
                    <a:pt x="9120" y="1"/>
                    <a:pt x="9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 rot="1103003">
              <a:off x="1175923" y="3737756"/>
              <a:ext cx="205828" cy="269519"/>
            </a:xfrm>
            <a:custGeom>
              <a:avLst/>
              <a:gdLst/>
              <a:ahLst/>
              <a:cxnLst/>
              <a:rect l="l" t="t" r="r" b="b"/>
              <a:pathLst>
                <a:path w="7559" h="9898" extrusionOk="0">
                  <a:moveTo>
                    <a:pt x="171" y="2818"/>
                  </a:moveTo>
                  <a:cubicBezTo>
                    <a:pt x="169" y="2827"/>
                    <a:pt x="168" y="2838"/>
                    <a:pt x="168" y="2849"/>
                  </a:cubicBezTo>
                  <a:cubicBezTo>
                    <a:pt x="169" y="2838"/>
                    <a:pt x="171" y="2828"/>
                    <a:pt x="171" y="2818"/>
                  </a:cubicBezTo>
                  <a:close/>
                  <a:moveTo>
                    <a:pt x="167" y="0"/>
                  </a:moveTo>
                  <a:cubicBezTo>
                    <a:pt x="1" y="0"/>
                    <a:pt x="166" y="961"/>
                    <a:pt x="122" y="961"/>
                  </a:cubicBezTo>
                  <a:cubicBezTo>
                    <a:pt x="122" y="987"/>
                    <a:pt x="122" y="1011"/>
                    <a:pt x="122" y="1029"/>
                  </a:cubicBezTo>
                  <a:lnTo>
                    <a:pt x="168" y="1052"/>
                  </a:lnTo>
                  <a:cubicBezTo>
                    <a:pt x="191" y="1234"/>
                    <a:pt x="145" y="1098"/>
                    <a:pt x="145" y="1257"/>
                  </a:cubicBezTo>
                  <a:cubicBezTo>
                    <a:pt x="144" y="1258"/>
                    <a:pt x="142" y="1259"/>
                    <a:pt x="141" y="1259"/>
                  </a:cubicBezTo>
                  <a:cubicBezTo>
                    <a:pt x="122" y="1259"/>
                    <a:pt x="121" y="1112"/>
                    <a:pt x="100" y="984"/>
                  </a:cubicBezTo>
                  <a:lnTo>
                    <a:pt x="100" y="984"/>
                  </a:lnTo>
                  <a:cubicBezTo>
                    <a:pt x="100" y="1098"/>
                    <a:pt x="100" y="1234"/>
                    <a:pt x="122" y="1280"/>
                  </a:cubicBezTo>
                  <a:cubicBezTo>
                    <a:pt x="122" y="1327"/>
                    <a:pt x="118" y="1331"/>
                    <a:pt x="114" y="1331"/>
                  </a:cubicBezTo>
                  <a:cubicBezTo>
                    <a:pt x="113" y="1331"/>
                    <a:pt x="112" y="1331"/>
                    <a:pt x="111" y="1331"/>
                  </a:cubicBezTo>
                  <a:cubicBezTo>
                    <a:pt x="105" y="1331"/>
                    <a:pt x="100" y="1336"/>
                    <a:pt x="100" y="1416"/>
                  </a:cubicBezTo>
                  <a:cubicBezTo>
                    <a:pt x="100" y="1507"/>
                    <a:pt x="145" y="1643"/>
                    <a:pt x="122" y="1757"/>
                  </a:cubicBezTo>
                  <a:cubicBezTo>
                    <a:pt x="122" y="2030"/>
                    <a:pt x="191" y="2189"/>
                    <a:pt x="168" y="2439"/>
                  </a:cubicBezTo>
                  <a:lnTo>
                    <a:pt x="168" y="2417"/>
                  </a:lnTo>
                  <a:lnTo>
                    <a:pt x="168" y="2417"/>
                  </a:lnTo>
                  <a:cubicBezTo>
                    <a:pt x="147" y="2502"/>
                    <a:pt x="185" y="2667"/>
                    <a:pt x="171" y="2818"/>
                  </a:cubicBezTo>
                  <a:lnTo>
                    <a:pt x="171" y="2818"/>
                  </a:lnTo>
                  <a:cubicBezTo>
                    <a:pt x="175" y="2805"/>
                    <a:pt x="180" y="2796"/>
                    <a:pt x="186" y="2796"/>
                  </a:cubicBezTo>
                  <a:cubicBezTo>
                    <a:pt x="194" y="2796"/>
                    <a:pt x="204" y="2810"/>
                    <a:pt x="213" y="2849"/>
                  </a:cubicBezTo>
                  <a:cubicBezTo>
                    <a:pt x="191" y="3053"/>
                    <a:pt x="213" y="3167"/>
                    <a:pt x="213" y="3303"/>
                  </a:cubicBezTo>
                  <a:lnTo>
                    <a:pt x="236" y="3440"/>
                  </a:lnTo>
                  <a:cubicBezTo>
                    <a:pt x="259" y="4099"/>
                    <a:pt x="441" y="6692"/>
                    <a:pt x="486" y="7351"/>
                  </a:cubicBezTo>
                  <a:lnTo>
                    <a:pt x="464" y="7328"/>
                  </a:lnTo>
                  <a:lnTo>
                    <a:pt x="464" y="7328"/>
                  </a:lnTo>
                  <a:cubicBezTo>
                    <a:pt x="509" y="7965"/>
                    <a:pt x="554" y="8897"/>
                    <a:pt x="623" y="9898"/>
                  </a:cubicBezTo>
                  <a:cubicBezTo>
                    <a:pt x="1237" y="9466"/>
                    <a:pt x="1896" y="8988"/>
                    <a:pt x="2487" y="8579"/>
                  </a:cubicBezTo>
                  <a:cubicBezTo>
                    <a:pt x="2828" y="8329"/>
                    <a:pt x="3147" y="8079"/>
                    <a:pt x="3397" y="7897"/>
                  </a:cubicBezTo>
                  <a:cubicBezTo>
                    <a:pt x="3533" y="7829"/>
                    <a:pt x="3715" y="7692"/>
                    <a:pt x="3852" y="7601"/>
                  </a:cubicBezTo>
                  <a:lnTo>
                    <a:pt x="3852" y="7601"/>
                  </a:lnTo>
                  <a:cubicBezTo>
                    <a:pt x="3826" y="7619"/>
                    <a:pt x="3813" y="7626"/>
                    <a:pt x="3810" y="7626"/>
                  </a:cubicBezTo>
                  <a:cubicBezTo>
                    <a:pt x="3804" y="7626"/>
                    <a:pt x="3824" y="7607"/>
                    <a:pt x="3852" y="7578"/>
                  </a:cubicBezTo>
                  <a:cubicBezTo>
                    <a:pt x="4284" y="7283"/>
                    <a:pt x="3875" y="7556"/>
                    <a:pt x="4284" y="7237"/>
                  </a:cubicBezTo>
                  <a:cubicBezTo>
                    <a:pt x="4511" y="7078"/>
                    <a:pt x="5057" y="6692"/>
                    <a:pt x="5603" y="6305"/>
                  </a:cubicBezTo>
                  <a:cubicBezTo>
                    <a:pt x="6399" y="5782"/>
                    <a:pt x="7195" y="5236"/>
                    <a:pt x="7558" y="4963"/>
                  </a:cubicBezTo>
                  <a:cubicBezTo>
                    <a:pt x="7490" y="4918"/>
                    <a:pt x="7445" y="4895"/>
                    <a:pt x="7399" y="4850"/>
                  </a:cubicBezTo>
                  <a:cubicBezTo>
                    <a:pt x="7172" y="4713"/>
                    <a:pt x="6944" y="4554"/>
                    <a:pt x="6694" y="4395"/>
                  </a:cubicBezTo>
                  <a:cubicBezTo>
                    <a:pt x="6581" y="4327"/>
                    <a:pt x="6467" y="4236"/>
                    <a:pt x="6353" y="4168"/>
                  </a:cubicBezTo>
                  <a:cubicBezTo>
                    <a:pt x="6308" y="4122"/>
                    <a:pt x="6262" y="4099"/>
                    <a:pt x="6217" y="4077"/>
                  </a:cubicBezTo>
                  <a:lnTo>
                    <a:pt x="6126" y="4008"/>
                  </a:lnTo>
                  <a:lnTo>
                    <a:pt x="6171" y="4031"/>
                  </a:lnTo>
                  <a:cubicBezTo>
                    <a:pt x="5921" y="3872"/>
                    <a:pt x="4534" y="2871"/>
                    <a:pt x="4261" y="2689"/>
                  </a:cubicBezTo>
                  <a:lnTo>
                    <a:pt x="4261" y="2689"/>
                  </a:lnTo>
                  <a:lnTo>
                    <a:pt x="4284" y="2712"/>
                  </a:lnTo>
                  <a:cubicBezTo>
                    <a:pt x="4034" y="2576"/>
                    <a:pt x="4079" y="2553"/>
                    <a:pt x="3897" y="2417"/>
                  </a:cubicBezTo>
                  <a:cubicBezTo>
                    <a:pt x="3897" y="2423"/>
                    <a:pt x="3893" y="2426"/>
                    <a:pt x="3885" y="2426"/>
                  </a:cubicBezTo>
                  <a:cubicBezTo>
                    <a:pt x="3836" y="2426"/>
                    <a:pt x="3657" y="2319"/>
                    <a:pt x="3579" y="2280"/>
                  </a:cubicBezTo>
                  <a:lnTo>
                    <a:pt x="3602" y="2280"/>
                  </a:lnTo>
                  <a:cubicBezTo>
                    <a:pt x="3465" y="2189"/>
                    <a:pt x="3170" y="2030"/>
                    <a:pt x="2965" y="1894"/>
                  </a:cubicBezTo>
                  <a:lnTo>
                    <a:pt x="2988" y="1894"/>
                  </a:lnTo>
                  <a:cubicBezTo>
                    <a:pt x="2806" y="1780"/>
                    <a:pt x="2487" y="1552"/>
                    <a:pt x="2374" y="1484"/>
                  </a:cubicBezTo>
                  <a:cubicBezTo>
                    <a:pt x="2101" y="1280"/>
                    <a:pt x="1691" y="938"/>
                    <a:pt x="1305" y="711"/>
                  </a:cubicBezTo>
                  <a:lnTo>
                    <a:pt x="1100" y="506"/>
                  </a:lnTo>
                  <a:lnTo>
                    <a:pt x="1055" y="484"/>
                  </a:lnTo>
                  <a:lnTo>
                    <a:pt x="191" y="6"/>
                  </a:lnTo>
                  <a:cubicBezTo>
                    <a:pt x="182" y="2"/>
                    <a:pt x="174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 rot="1103003">
              <a:off x="1017672" y="3424700"/>
              <a:ext cx="137292" cy="106658"/>
            </a:xfrm>
            <a:custGeom>
              <a:avLst/>
              <a:gdLst/>
              <a:ahLst/>
              <a:cxnLst/>
              <a:rect l="l" t="t" r="r" b="b"/>
              <a:pathLst>
                <a:path w="5042" h="3917" extrusionOk="0">
                  <a:moveTo>
                    <a:pt x="4526" y="28"/>
                  </a:moveTo>
                  <a:cubicBezTo>
                    <a:pt x="4480" y="28"/>
                    <a:pt x="4412" y="28"/>
                    <a:pt x="4389" y="51"/>
                  </a:cubicBezTo>
                  <a:cubicBezTo>
                    <a:pt x="4389" y="51"/>
                    <a:pt x="4457" y="28"/>
                    <a:pt x="4526" y="28"/>
                  </a:cubicBezTo>
                  <a:close/>
                  <a:moveTo>
                    <a:pt x="4922" y="1"/>
                  </a:moveTo>
                  <a:cubicBezTo>
                    <a:pt x="4781" y="1"/>
                    <a:pt x="4548" y="51"/>
                    <a:pt x="4548" y="51"/>
                  </a:cubicBezTo>
                  <a:cubicBezTo>
                    <a:pt x="4571" y="28"/>
                    <a:pt x="4617" y="28"/>
                    <a:pt x="4617" y="28"/>
                  </a:cubicBezTo>
                  <a:lnTo>
                    <a:pt x="4617" y="28"/>
                  </a:lnTo>
                  <a:cubicBezTo>
                    <a:pt x="4617" y="28"/>
                    <a:pt x="4548" y="28"/>
                    <a:pt x="4503" y="51"/>
                  </a:cubicBezTo>
                  <a:cubicBezTo>
                    <a:pt x="4473" y="59"/>
                    <a:pt x="4460" y="61"/>
                    <a:pt x="4453" y="61"/>
                  </a:cubicBezTo>
                  <a:cubicBezTo>
                    <a:pt x="4440" y="61"/>
                    <a:pt x="4450" y="51"/>
                    <a:pt x="4389" y="51"/>
                  </a:cubicBezTo>
                  <a:cubicBezTo>
                    <a:pt x="4321" y="51"/>
                    <a:pt x="4389" y="28"/>
                    <a:pt x="4321" y="28"/>
                  </a:cubicBezTo>
                  <a:cubicBezTo>
                    <a:pt x="4253" y="51"/>
                    <a:pt x="4207" y="51"/>
                    <a:pt x="4139" y="51"/>
                  </a:cubicBezTo>
                  <a:cubicBezTo>
                    <a:pt x="4003" y="51"/>
                    <a:pt x="3912" y="97"/>
                    <a:pt x="3798" y="97"/>
                  </a:cubicBezTo>
                  <a:cubicBezTo>
                    <a:pt x="3752" y="97"/>
                    <a:pt x="3662" y="119"/>
                    <a:pt x="3571" y="119"/>
                  </a:cubicBezTo>
                  <a:cubicBezTo>
                    <a:pt x="3480" y="119"/>
                    <a:pt x="3411" y="142"/>
                    <a:pt x="3343" y="142"/>
                  </a:cubicBezTo>
                  <a:lnTo>
                    <a:pt x="3275" y="165"/>
                  </a:lnTo>
                  <a:cubicBezTo>
                    <a:pt x="2934" y="188"/>
                    <a:pt x="1638" y="324"/>
                    <a:pt x="1297" y="369"/>
                  </a:cubicBezTo>
                  <a:cubicBezTo>
                    <a:pt x="978" y="392"/>
                    <a:pt x="501" y="460"/>
                    <a:pt x="0" y="506"/>
                  </a:cubicBezTo>
                  <a:cubicBezTo>
                    <a:pt x="228" y="802"/>
                    <a:pt x="478" y="1120"/>
                    <a:pt x="705" y="1416"/>
                  </a:cubicBezTo>
                  <a:cubicBezTo>
                    <a:pt x="842" y="1597"/>
                    <a:pt x="978" y="1757"/>
                    <a:pt x="1069" y="1870"/>
                  </a:cubicBezTo>
                  <a:cubicBezTo>
                    <a:pt x="1115" y="1939"/>
                    <a:pt x="1183" y="2029"/>
                    <a:pt x="1228" y="2098"/>
                  </a:cubicBezTo>
                  <a:cubicBezTo>
                    <a:pt x="1219" y="2078"/>
                    <a:pt x="1217" y="2071"/>
                    <a:pt x="1220" y="2071"/>
                  </a:cubicBezTo>
                  <a:cubicBezTo>
                    <a:pt x="1225" y="2071"/>
                    <a:pt x="1238" y="2085"/>
                    <a:pt x="1251" y="2098"/>
                  </a:cubicBezTo>
                  <a:cubicBezTo>
                    <a:pt x="1331" y="2200"/>
                    <a:pt x="1336" y="2200"/>
                    <a:pt x="1342" y="2200"/>
                  </a:cubicBezTo>
                  <a:cubicBezTo>
                    <a:pt x="1348" y="2200"/>
                    <a:pt x="1353" y="2200"/>
                    <a:pt x="1433" y="2302"/>
                  </a:cubicBezTo>
                  <a:cubicBezTo>
                    <a:pt x="1524" y="2416"/>
                    <a:pt x="1729" y="2689"/>
                    <a:pt x="1933" y="2962"/>
                  </a:cubicBezTo>
                  <a:cubicBezTo>
                    <a:pt x="2229" y="3348"/>
                    <a:pt x="2525" y="3735"/>
                    <a:pt x="2661" y="3917"/>
                  </a:cubicBezTo>
                  <a:cubicBezTo>
                    <a:pt x="2706" y="3894"/>
                    <a:pt x="2706" y="3871"/>
                    <a:pt x="2729" y="3849"/>
                  </a:cubicBezTo>
                  <a:cubicBezTo>
                    <a:pt x="2797" y="3712"/>
                    <a:pt x="2866" y="3599"/>
                    <a:pt x="2934" y="3485"/>
                  </a:cubicBezTo>
                  <a:cubicBezTo>
                    <a:pt x="2979" y="3417"/>
                    <a:pt x="3025" y="3348"/>
                    <a:pt x="3048" y="3303"/>
                  </a:cubicBezTo>
                  <a:lnTo>
                    <a:pt x="3093" y="3235"/>
                  </a:lnTo>
                  <a:lnTo>
                    <a:pt x="3116" y="3189"/>
                  </a:lnTo>
                  <a:cubicBezTo>
                    <a:pt x="3207" y="3053"/>
                    <a:pt x="3662" y="2348"/>
                    <a:pt x="3752" y="2189"/>
                  </a:cubicBezTo>
                  <a:lnTo>
                    <a:pt x="3752" y="2211"/>
                  </a:lnTo>
                  <a:cubicBezTo>
                    <a:pt x="3821" y="2075"/>
                    <a:pt x="3821" y="2098"/>
                    <a:pt x="3889" y="1984"/>
                  </a:cubicBezTo>
                  <a:lnTo>
                    <a:pt x="3889" y="1984"/>
                  </a:lnTo>
                  <a:cubicBezTo>
                    <a:pt x="3887" y="1986"/>
                    <a:pt x="3886" y="1987"/>
                    <a:pt x="3885" y="1987"/>
                  </a:cubicBezTo>
                  <a:cubicBezTo>
                    <a:pt x="3876" y="1987"/>
                    <a:pt x="3936" y="1867"/>
                    <a:pt x="3957" y="1825"/>
                  </a:cubicBezTo>
                  <a:lnTo>
                    <a:pt x="3957" y="1848"/>
                  </a:lnTo>
                  <a:cubicBezTo>
                    <a:pt x="4003" y="1779"/>
                    <a:pt x="4071" y="1620"/>
                    <a:pt x="4139" y="1506"/>
                  </a:cubicBezTo>
                  <a:lnTo>
                    <a:pt x="4139" y="1529"/>
                  </a:lnTo>
                  <a:cubicBezTo>
                    <a:pt x="4185" y="1416"/>
                    <a:pt x="4298" y="1256"/>
                    <a:pt x="4344" y="1188"/>
                  </a:cubicBezTo>
                  <a:cubicBezTo>
                    <a:pt x="4435" y="1052"/>
                    <a:pt x="4594" y="847"/>
                    <a:pt x="4685" y="642"/>
                  </a:cubicBezTo>
                  <a:lnTo>
                    <a:pt x="4799" y="529"/>
                  </a:lnTo>
                  <a:lnTo>
                    <a:pt x="4821" y="506"/>
                  </a:lnTo>
                  <a:lnTo>
                    <a:pt x="5026" y="51"/>
                  </a:lnTo>
                  <a:cubicBezTo>
                    <a:pt x="5041" y="13"/>
                    <a:pt x="4993" y="1"/>
                    <a:pt x="4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 rot="1103003">
              <a:off x="1959637" y="4195639"/>
              <a:ext cx="106903" cy="137564"/>
            </a:xfrm>
            <a:custGeom>
              <a:avLst/>
              <a:gdLst/>
              <a:ahLst/>
              <a:cxnLst/>
              <a:rect l="l" t="t" r="r" b="b"/>
              <a:pathLst>
                <a:path w="3926" h="5052" extrusionOk="0">
                  <a:moveTo>
                    <a:pt x="92" y="1"/>
                  </a:moveTo>
                  <a:cubicBezTo>
                    <a:pt x="1" y="1"/>
                    <a:pt x="104" y="482"/>
                    <a:pt x="83" y="504"/>
                  </a:cubicBezTo>
                  <a:cubicBezTo>
                    <a:pt x="83" y="512"/>
                    <a:pt x="83" y="519"/>
                    <a:pt x="83" y="527"/>
                  </a:cubicBezTo>
                  <a:lnTo>
                    <a:pt x="105" y="527"/>
                  </a:lnTo>
                  <a:cubicBezTo>
                    <a:pt x="105" y="617"/>
                    <a:pt x="83" y="549"/>
                    <a:pt x="105" y="640"/>
                  </a:cubicBezTo>
                  <a:cubicBezTo>
                    <a:pt x="83" y="640"/>
                    <a:pt x="83" y="572"/>
                    <a:pt x="60" y="504"/>
                  </a:cubicBezTo>
                  <a:lnTo>
                    <a:pt x="60" y="504"/>
                  </a:lnTo>
                  <a:cubicBezTo>
                    <a:pt x="83" y="572"/>
                    <a:pt x="60" y="617"/>
                    <a:pt x="83" y="663"/>
                  </a:cubicBezTo>
                  <a:cubicBezTo>
                    <a:pt x="83" y="676"/>
                    <a:pt x="81" y="680"/>
                    <a:pt x="78" y="680"/>
                  </a:cubicBezTo>
                  <a:cubicBezTo>
                    <a:pt x="75" y="680"/>
                    <a:pt x="71" y="676"/>
                    <a:pt x="67" y="676"/>
                  </a:cubicBezTo>
                  <a:cubicBezTo>
                    <a:pt x="63" y="676"/>
                    <a:pt x="60" y="682"/>
                    <a:pt x="60" y="708"/>
                  </a:cubicBezTo>
                  <a:cubicBezTo>
                    <a:pt x="83" y="777"/>
                    <a:pt x="83" y="845"/>
                    <a:pt x="83" y="890"/>
                  </a:cubicBezTo>
                  <a:cubicBezTo>
                    <a:pt x="83" y="1050"/>
                    <a:pt x="128" y="1118"/>
                    <a:pt x="128" y="1254"/>
                  </a:cubicBezTo>
                  <a:lnTo>
                    <a:pt x="105" y="1231"/>
                  </a:lnTo>
                  <a:lnTo>
                    <a:pt x="105" y="1231"/>
                  </a:lnTo>
                  <a:cubicBezTo>
                    <a:pt x="105" y="1277"/>
                    <a:pt x="128" y="1368"/>
                    <a:pt x="128" y="1459"/>
                  </a:cubicBezTo>
                  <a:cubicBezTo>
                    <a:pt x="128" y="1446"/>
                    <a:pt x="128" y="1433"/>
                    <a:pt x="132" y="1433"/>
                  </a:cubicBezTo>
                  <a:cubicBezTo>
                    <a:pt x="136" y="1433"/>
                    <a:pt x="141" y="1440"/>
                    <a:pt x="151" y="1459"/>
                  </a:cubicBezTo>
                  <a:cubicBezTo>
                    <a:pt x="151" y="1550"/>
                    <a:pt x="151" y="1618"/>
                    <a:pt x="151" y="1686"/>
                  </a:cubicBezTo>
                  <a:lnTo>
                    <a:pt x="173" y="1754"/>
                  </a:lnTo>
                  <a:cubicBezTo>
                    <a:pt x="196" y="2096"/>
                    <a:pt x="310" y="3414"/>
                    <a:pt x="333" y="3756"/>
                  </a:cubicBezTo>
                  <a:lnTo>
                    <a:pt x="333" y="3733"/>
                  </a:lnTo>
                  <a:cubicBezTo>
                    <a:pt x="355" y="4074"/>
                    <a:pt x="401" y="4529"/>
                    <a:pt x="424" y="5052"/>
                  </a:cubicBezTo>
                  <a:cubicBezTo>
                    <a:pt x="742" y="4824"/>
                    <a:pt x="1060" y="4574"/>
                    <a:pt x="1379" y="4347"/>
                  </a:cubicBezTo>
                  <a:cubicBezTo>
                    <a:pt x="1538" y="4210"/>
                    <a:pt x="1697" y="4097"/>
                    <a:pt x="1834" y="4006"/>
                  </a:cubicBezTo>
                  <a:cubicBezTo>
                    <a:pt x="1902" y="3960"/>
                    <a:pt x="1993" y="3892"/>
                    <a:pt x="2061" y="3847"/>
                  </a:cubicBezTo>
                  <a:lnTo>
                    <a:pt x="2061" y="3847"/>
                  </a:lnTo>
                  <a:cubicBezTo>
                    <a:pt x="2048" y="3853"/>
                    <a:pt x="2040" y="3856"/>
                    <a:pt x="2037" y="3856"/>
                  </a:cubicBezTo>
                  <a:cubicBezTo>
                    <a:pt x="2029" y="3856"/>
                    <a:pt x="2045" y="3840"/>
                    <a:pt x="2061" y="3824"/>
                  </a:cubicBezTo>
                  <a:cubicBezTo>
                    <a:pt x="2266" y="3665"/>
                    <a:pt x="2061" y="3801"/>
                    <a:pt x="2288" y="3642"/>
                  </a:cubicBezTo>
                  <a:cubicBezTo>
                    <a:pt x="2402" y="3551"/>
                    <a:pt x="2652" y="3369"/>
                    <a:pt x="2948" y="3164"/>
                  </a:cubicBezTo>
                  <a:cubicBezTo>
                    <a:pt x="3334" y="2869"/>
                    <a:pt x="3744" y="2596"/>
                    <a:pt x="3926" y="2459"/>
                  </a:cubicBezTo>
                  <a:cubicBezTo>
                    <a:pt x="3880" y="2437"/>
                    <a:pt x="3857" y="2414"/>
                    <a:pt x="3835" y="2391"/>
                  </a:cubicBezTo>
                  <a:cubicBezTo>
                    <a:pt x="3721" y="2323"/>
                    <a:pt x="3607" y="2255"/>
                    <a:pt x="3471" y="2164"/>
                  </a:cubicBezTo>
                  <a:cubicBezTo>
                    <a:pt x="3425" y="2141"/>
                    <a:pt x="3357" y="2096"/>
                    <a:pt x="3312" y="2050"/>
                  </a:cubicBezTo>
                  <a:lnTo>
                    <a:pt x="3221" y="2005"/>
                  </a:lnTo>
                  <a:lnTo>
                    <a:pt x="3175" y="1982"/>
                  </a:lnTo>
                  <a:lnTo>
                    <a:pt x="3198" y="1982"/>
                  </a:lnTo>
                  <a:cubicBezTo>
                    <a:pt x="3061" y="1914"/>
                    <a:pt x="2357" y="1413"/>
                    <a:pt x="2197" y="1322"/>
                  </a:cubicBezTo>
                  <a:lnTo>
                    <a:pt x="2197" y="1322"/>
                  </a:lnTo>
                  <a:lnTo>
                    <a:pt x="2220" y="1345"/>
                  </a:lnTo>
                  <a:cubicBezTo>
                    <a:pt x="2084" y="1277"/>
                    <a:pt x="2106" y="1254"/>
                    <a:pt x="2015" y="1186"/>
                  </a:cubicBezTo>
                  <a:cubicBezTo>
                    <a:pt x="2015" y="1189"/>
                    <a:pt x="2013" y="1191"/>
                    <a:pt x="2009" y="1191"/>
                  </a:cubicBezTo>
                  <a:cubicBezTo>
                    <a:pt x="1985" y="1191"/>
                    <a:pt x="1895" y="1137"/>
                    <a:pt x="1856" y="1118"/>
                  </a:cubicBezTo>
                  <a:cubicBezTo>
                    <a:pt x="1811" y="1072"/>
                    <a:pt x="1652" y="1004"/>
                    <a:pt x="1538" y="936"/>
                  </a:cubicBezTo>
                  <a:lnTo>
                    <a:pt x="1561" y="936"/>
                  </a:lnTo>
                  <a:cubicBezTo>
                    <a:pt x="1447" y="890"/>
                    <a:pt x="1288" y="777"/>
                    <a:pt x="1242" y="731"/>
                  </a:cubicBezTo>
                  <a:cubicBezTo>
                    <a:pt x="1083" y="617"/>
                    <a:pt x="878" y="458"/>
                    <a:pt x="674" y="345"/>
                  </a:cubicBezTo>
                  <a:lnTo>
                    <a:pt x="583" y="231"/>
                  </a:lnTo>
                  <a:lnTo>
                    <a:pt x="560" y="231"/>
                  </a:lnTo>
                  <a:lnTo>
                    <a:pt x="105" y="3"/>
                  </a:lnTo>
                  <a:cubicBezTo>
                    <a:pt x="101" y="2"/>
                    <a:pt x="96" y="1"/>
                    <a:pt x="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 rot="1103003">
              <a:off x="926161" y="4499305"/>
              <a:ext cx="224181" cy="241799"/>
            </a:xfrm>
            <a:custGeom>
              <a:avLst/>
              <a:gdLst/>
              <a:ahLst/>
              <a:cxnLst/>
              <a:rect l="l" t="t" r="r" b="b"/>
              <a:pathLst>
                <a:path w="8233" h="8880" extrusionOk="0">
                  <a:moveTo>
                    <a:pt x="6649" y="516"/>
                  </a:moveTo>
                  <a:cubicBezTo>
                    <a:pt x="6644" y="518"/>
                    <a:pt x="6639" y="522"/>
                    <a:pt x="6633" y="526"/>
                  </a:cubicBezTo>
                  <a:lnTo>
                    <a:pt x="6633" y="526"/>
                  </a:lnTo>
                  <a:cubicBezTo>
                    <a:pt x="6638" y="522"/>
                    <a:pt x="6643" y="519"/>
                    <a:pt x="6648" y="517"/>
                  </a:cubicBezTo>
                  <a:lnTo>
                    <a:pt x="6648" y="517"/>
                  </a:lnTo>
                  <a:cubicBezTo>
                    <a:pt x="6648" y="517"/>
                    <a:pt x="6649" y="516"/>
                    <a:pt x="6649" y="516"/>
                  </a:cubicBezTo>
                  <a:close/>
                  <a:moveTo>
                    <a:pt x="3795" y="7707"/>
                  </a:moveTo>
                  <a:cubicBezTo>
                    <a:pt x="3804" y="7710"/>
                    <a:pt x="3820" y="7714"/>
                    <a:pt x="3844" y="7720"/>
                  </a:cubicBezTo>
                  <a:cubicBezTo>
                    <a:pt x="3828" y="7716"/>
                    <a:pt x="3811" y="7711"/>
                    <a:pt x="3795" y="7707"/>
                  </a:cubicBezTo>
                  <a:close/>
                  <a:moveTo>
                    <a:pt x="7277" y="0"/>
                  </a:moveTo>
                  <a:cubicBezTo>
                    <a:pt x="7150" y="0"/>
                    <a:pt x="6817" y="348"/>
                    <a:pt x="6649" y="516"/>
                  </a:cubicBezTo>
                  <a:lnTo>
                    <a:pt x="6649" y="516"/>
                  </a:lnTo>
                  <a:cubicBezTo>
                    <a:pt x="6655" y="513"/>
                    <a:pt x="6659" y="512"/>
                    <a:pt x="6663" y="512"/>
                  </a:cubicBezTo>
                  <a:cubicBezTo>
                    <a:pt x="6660" y="512"/>
                    <a:pt x="6655" y="514"/>
                    <a:pt x="6648" y="517"/>
                  </a:cubicBezTo>
                  <a:lnTo>
                    <a:pt x="6648" y="517"/>
                  </a:lnTo>
                  <a:cubicBezTo>
                    <a:pt x="6595" y="569"/>
                    <a:pt x="6559" y="603"/>
                    <a:pt x="6551" y="603"/>
                  </a:cubicBezTo>
                  <a:cubicBezTo>
                    <a:pt x="6550" y="603"/>
                    <a:pt x="6550" y="603"/>
                    <a:pt x="6550" y="603"/>
                  </a:cubicBezTo>
                  <a:cubicBezTo>
                    <a:pt x="6579" y="573"/>
                    <a:pt x="6609" y="543"/>
                    <a:pt x="6633" y="526"/>
                  </a:cubicBezTo>
                  <a:lnTo>
                    <a:pt x="6633" y="526"/>
                  </a:lnTo>
                  <a:cubicBezTo>
                    <a:pt x="6589" y="553"/>
                    <a:pt x="6516" y="614"/>
                    <a:pt x="6481" y="648"/>
                  </a:cubicBezTo>
                  <a:lnTo>
                    <a:pt x="6504" y="694"/>
                  </a:lnTo>
                  <a:cubicBezTo>
                    <a:pt x="6368" y="807"/>
                    <a:pt x="6459" y="694"/>
                    <a:pt x="6322" y="830"/>
                  </a:cubicBezTo>
                  <a:cubicBezTo>
                    <a:pt x="6299" y="807"/>
                    <a:pt x="6413" y="694"/>
                    <a:pt x="6527" y="603"/>
                  </a:cubicBezTo>
                  <a:lnTo>
                    <a:pt x="6527" y="603"/>
                  </a:lnTo>
                  <a:cubicBezTo>
                    <a:pt x="6436" y="671"/>
                    <a:pt x="6322" y="762"/>
                    <a:pt x="6299" y="807"/>
                  </a:cubicBezTo>
                  <a:cubicBezTo>
                    <a:pt x="6271" y="828"/>
                    <a:pt x="6260" y="834"/>
                    <a:pt x="6256" y="834"/>
                  </a:cubicBezTo>
                  <a:cubicBezTo>
                    <a:pt x="6250" y="834"/>
                    <a:pt x="6253" y="826"/>
                    <a:pt x="6244" y="826"/>
                  </a:cubicBezTo>
                  <a:cubicBezTo>
                    <a:pt x="6237" y="826"/>
                    <a:pt x="6221" y="831"/>
                    <a:pt x="6186" y="853"/>
                  </a:cubicBezTo>
                  <a:cubicBezTo>
                    <a:pt x="6118" y="944"/>
                    <a:pt x="6027" y="1057"/>
                    <a:pt x="5936" y="1126"/>
                  </a:cubicBezTo>
                  <a:lnTo>
                    <a:pt x="5936" y="1103"/>
                  </a:lnTo>
                  <a:cubicBezTo>
                    <a:pt x="5708" y="1285"/>
                    <a:pt x="5640" y="1421"/>
                    <a:pt x="5435" y="1580"/>
                  </a:cubicBezTo>
                  <a:lnTo>
                    <a:pt x="5458" y="1558"/>
                  </a:lnTo>
                  <a:lnTo>
                    <a:pt x="5458" y="1558"/>
                  </a:lnTo>
                  <a:cubicBezTo>
                    <a:pt x="5367" y="1603"/>
                    <a:pt x="5253" y="1740"/>
                    <a:pt x="5140" y="1853"/>
                  </a:cubicBezTo>
                  <a:cubicBezTo>
                    <a:pt x="5151" y="1842"/>
                    <a:pt x="5168" y="1831"/>
                    <a:pt x="5174" y="1831"/>
                  </a:cubicBezTo>
                  <a:cubicBezTo>
                    <a:pt x="5180" y="1831"/>
                    <a:pt x="5174" y="1842"/>
                    <a:pt x="5140" y="1876"/>
                  </a:cubicBezTo>
                  <a:cubicBezTo>
                    <a:pt x="4981" y="1990"/>
                    <a:pt x="4912" y="2103"/>
                    <a:pt x="4799" y="2172"/>
                  </a:cubicBezTo>
                  <a:lnTo>
                    <a:pt x="4708" y="2285"/>
                  </a:lnTo>
                  <a:cubicBezTo>
                    <a:pt x="4230" y="2717"/>
                    <a:pt x="2343" y="4514"/>
                    <a:pt x="1865" y="4969"/>
                  </a:cubicBezTo>
                  <a:lnTo>
                    <a:pt x="1888" y="4946"/>
                  </a:lnTo>
                  <a:lnTo>
                    <a:pt x="1888" y="4946"/>
                  </a:lnTo>
                  <a:cubicBezTo>
                    <a:pt x="1410" y="5378"/>
                    <a:pt x="728" y="6015"/>
                    <a:pt x="0" y="6697"/>
                  </a:cubicBezTo>
                  <a:cubicBezTo>
                    <a:pt x="728" y="6902"/>
                    <a:pt x="1501" y="7106"/>
                    <a:pt x="2206" y="7288"/>
                  </a:cubicBezTo>
                  <a:cubicBezTo>
                    <a:pt x="2638" y="7402"/>
                    <a:pt x="3002" y="7493"/>
                    <a:pt x="3321" y="7561"/>
                  </a:cubicBezTo>
                  <a:cubicBezTo>
                    <a:pt x="3443" y="7622"/>
                    <a:pt x="3640" y="7665"/>
                    <a:pt x="3795" y="7707"/>
                  </a:cubicBezTo>
                  <a:lnTo>
                    <a:pt x="3795" y="7707"/>
                  </a:lnTo>
                  <a:cubicBezTo>
                    <a:pt x="3767" y="7697"/>
                    <a:pt x="3793" y="7697"/>
                    <a:pt x="3844" y="7697"/>
                  </a:cubicBezTo>
                  <a:cubicBezTo>
                    <a:pt x="4094" y="7766"/>
                    <a:pt x="4105" y="7766"/>
                    <a:pt x="4116" y="7766"/>
                  </a:cubicBezTo>
                  <a:cubicBezTo>
                    <a:pt x="4128" y="7766"/>
                    <a:pt x="4139" y="7766"/>
                    <a:pt x="4389" y="7834"/>
                  </a:cubicBezTo>
                  <a:cubicBezTo>
                    <a:pt x="4662" y="7879"/>
                    <a:pt x="5299" y="8061"/>
                    <a:pt x="5958" y="8243"/>
                  </a:cubicBezTo>
                  <a:cubicBezTo>
                    <a:pt x="6868" y="8493"/>
                    <a:pt x="7800" y="8766"/>
                    <a:pt x="8232" y="8880"/>
                  </a:cubicBezTo>
                  <a:cubicBezTo>
                    <a:pt x="8232" y="8789"/>
                    <a:pt x="8210" y="8743"/>
                    <a:pt x="8210" y="8698"/>
                  </a:cubicBezTo>
                  <a:cubicBezTo>
                    <a:pt x="8164" y="8425"/>
                    <a:pt x="8141" y="8129"/>
                    <a:pt x="8119" y="7857"/>
                  </a:cubicBezTo>
                  <a:cubicBezTo>
                    <a:pt x="8096" y="7720"/>
                    <a:pt x="8096" y="7584"/>
                    <a:pt x="8073" y="7447"/>
                  </a:cubicBezTo>
                  <a:cubicBezTo>
                    <a:pt x="8073" y="7379"/>
                    <a:pt x="8073" y="7334"/>
                    <a:pt x="8073" y="7288"/>
                  </a:cubicBezTo>
                  <a:cubicBezTo>
                    <a:pt x="8050" y="7243"/>
                    <a:pt x="8050" y="7220"/>
                    <a:pt x="8050" y="7174"/>
                  </a:cubicBezTo>
                  <a:lnTo>
                    <a:pt x="8050" y="7197"/>
                  </a:lnTo>
                  <a:cubicBezTo>
                    <a:pt x="8028" y="6902"/>
                    <a:pt x="7914" y="5219"/>
                    <a:pt x="7869" y="4878"/>
                  </a:cubicBezTo>
                  <a:lnTo>
                    <a:pt x="7869" y="4923"/>
                  </a:lnTo>
                  <a:cubicBezTo>
                    <a:pt x="7800" y="4628"/>
                    <a:pt x="7846" y="4673"/>
                    <a:pt x="7846" y="4423"/>
                  </a:cubicBezTo>
                  <a:lnTo>
                    <a:pt x="7846" y="4423"/>
                  </a:lnTo>
                  <a:cubicBezTo>
                    <a:pt x="7842" y="4426"/>
                    <a:pt x="7839" y="4428"/>
                    <a:pt x="7835" y="4428"/>
                  </a:cubicBezTo>
                  <a:cubicBezTo>
                    <a:pt x="7794" y="4428"/>
                    <a:pt x="7755" y="4189"/>
                    <a:pt x="7755" y="4105"/>
                  </a:cubicBezTo>
                  <a:cubicBezTo>
                    <a:pt x="7732" y="3968"/>
                    <a:pt x="7664" y="3627"/>
                    <a:pt x="7641" y="3377"/>
                  </a:cubicBezTo>
                  <a:lnTo>
                    <a:pt x="7641" y="3377"/>
                  </a:lnTo>
                  <a:lnTo>
                    <a:pt x="7664" y="3400"/>
                  </a:lnTo>
                  <a:cubicBezTo>
                    <a:pt x="7618" y="3195"/>
                    <a:pt x="7596" y="2808"/>
                    <a:pt x="7596" y="2649"/>
                  </a:cubicBezTo>
                  <a:cubicBezTo>
                    <a:pt x="7573" y="2331"/>
                    <a:pt x="7550" y="1808"/>
                    <a:pt x="7482" y="1353"/>
                  </a:cubicBezTo>
                  <a:lnTo>
                    <a:pt x="7527" y="1057"/>
                  </a:lnTo>
                  <a:lnTo>
                    <a:pt x="7527" y="1012"/>
                  </a:lnTo>
                  <a:lnTo>
                    <a:pt x="7323" y="34"/>
                  </a:lnTo>
                  <a:cubicBezTo>
                    <a:pt x="7315" y="11"/>
                    <a:pt x="7299" y="0"/>
                    <a:pt x="7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 rot="1103003">
              <a:off x="1459309" y="4346233"/>
              <a:ext cx="266333" cy="216965"/>
            </a:xfrm>
            <a:custGeom>
              <a:avLst/>
              <a:gdLst/>
              <a:ahLst/>
              <a:cxnLst/>
              <a:rect l="l" t="t" r="r" b="b"/>
              <a:pathLst>
                <a:path w="9781" h="7968" extrusionOk="0">
                  <a:moveTo>
                    <a:pt x="8778" y="99"/>
                  </a:moveTo>
                  <a:lnTo>
                    <a:pt x="8778" y="99"/>
                  </a:lnTo>
                  <a:cubicBezTo>
                    <a:pt x="8766" y="102"/>
                    <a:pt x="8754" y="104"/>
                    <a:pt x="8742" y="106"/>
                  </a:cubicBezTo>
                  <a:lnTo>
                    <a:pt x="8742" y="106"/>
                  </a:lnTo>
                  <a:cubicBezTo>
                    <a:pt x="8754" y="104"/>
                    <a:pt x="8766" y="102"/>
                    <a:pt x="8778" y="99"/>
                  </a:cubicBezTo>
                  <a:close/>
                  <a:moveTo>
                    <a:pt x="9617" y="0"/>
                  </a:moveTo>
                  <a:cubicBezTo>
                    <a:pt x="9430" y="0"/>
                    <a:pt x="9105" y="68"/>
                    <a:pt x="8927" y="103"/>
                  </a:cubicBezTo>
                  <a:lnTo>
                    <a:pt x="8927" y="103"/>
                  </a:lnTo>
                  <a:cubicBezTo>
                    <a:pt x="8900" y="107"/>
                    <a:pt x="8862" y="113"/>
                    <a:pt x="8825" y="121"/>
                  </a:cubicBezTo>
                  <a:lnTo>
                    <a:pt x="8825" y="121"/>
                  </a:lnTo>
                  <a:cubicBezTo>
                    <a:pt x="8826" y="121"/>
                    <a:pt x="8828" y="121"/>
                    <a:pt x="8830" y="121"/>
                  </a:cubicBezTo>
                  <a:lnTo>
                    <a:pt x="8830" y="121"/>
                  </a:lnTo>
                  <a:cubicBezTo>
                    <a:pt x="8826" y="122"/>
                    <a:pt x="8823" y="122"/>
                    <a:pt x="8820" y="122"/>
                  </a:cubicBezTo>
                  <a:lnTo>
                    <a:pt x="8820" y="122"/>
                  </a:lnTo>
                  <a:cubicBezTo>
                    <a:pt x="8822" y="122"/>
                    <a:pt x="8823" y="122"/>
                    <a:pt x="8825" y="121"/>
                  </a:cubicBezTo>
                  <a:lnTo>
                    <a:pt x="8825" y="121"/>
                  </a:lnTo>
                  <a:cubicBezTo>
                    <a:pt x="8817" y="122"/>
                    <a:pt x="8809" y="122"/>
                    <a:pt x="8801" y="122"/>
                  </a:cubicBezTo>
                  <a:cubicBezTo>
                    <a:pt x="8801" y="123"/>
                    <a:pt x="8802" y="124"/>
                    <a:pt x="8806" y="124"/>
                  </a:cubicBezTo>
                  <a:cubicBezTo>
                    <a:pt x="8809" y="124"/>
                    <a:pt x="8814" y="123"/>
                    <a:pt x="8820" y="122"/>
                  </a:cubicBezTo>
                  <a:lnTo>
                    <a:pt x="8820" y="122"/>
                  </a:lnTo>
                  <a:cubicBezTo>
                    <a:pt x="8788" y="129"/>
                    <a:pt x="8756" y="137"/>
                    <a:pt x="8733" y="145"/>
                  </a:cubicBezTo>
                  <a:lnTo>
                    <a:pt x="8733" y="168"/>
                  </a:lnTo>
                  <a:cubicBezTo>
                    <a:pt x="8665" y="185"/>
                    <a:pt x="8642" y="189"/>
                    <a:pt x="8629" y="189"/>
                  </a:cubicBezTo>
                  <a:cubicBezTo>
                    <a:pt x="8616" y="189"/>
                    <a:pt x="8616" y="184"/>
                    <a:pt x="8587" y="184"/>
                  </a:cubicBezTo>
                  <a:cubicBezTo>
                    <a:pt x="8571" y="184"/>
                    <a:pt x="8546" y="185"/>
                    <a:pt x="8505" y="190"/>
                  </a:cubicBezTo>
                  <a:cubicBezTo>
                    <a:pt x="8505" y="170"/>
                    <a:pt x="8618" y="130"/>
                    <a:pt x="8742" y="106"/>
                  </a:cubicBezTo>
                  <a:lnTo>
                    <a:pt x="8742" y="106"/>
                  </a:lnTo>
                  <a:cubicBezTo>
                    <a:pt x="8640" y="123"/>
                    <a:pt x="8543" y="127"/>
                    <a:pt x="8482" y="168"/>
                  </a:cubicBezTo>
                  <a:cubicBezTo>
                    <a:pt x="8391" y="168"/>
                    <a:pt x="8461" y="139"/>
                    <a:pt x="8422" y="139"/>
                  </a:cubicBezTo>
                  <a:cubicBezTo>
                    <a:pt x="8412" y="139"/>
                    <a:pt x="8396" y="140"/>
                    <a:pt x="8369" y="145"/>
                  </a:cubicBezTo>
                  <a:cubicBezTo>
                    <a:pt x="8255" y="168"/>
                    <a:pt x="8141" y="213"/>
                    <a:pt x="8028" y="213"/>
                  </a:cubicBezTo>
                  <a:cubicBezTo>
                    <a:pt x="7732" y="236"/>
                    <a:pt x="7596" y="327"/>
                    <a:pt x="7345" y="350"/>
                  </a:cubicBezTo>
                  <a:lnTo>
                    <a:pt x="7368" y="327"/>
                  </a:lnTo>
                  <a:cubicBezTo>
                    <a:pt x="7277" y="327"/>
                    <a:pt x="7095" y="372"/>
                    <a:pt x="6936" y="395"/>
                  </a:cubicBezTo>
                  <a:cubicBezTo>
                    <a:pt x="6982" y="395"/>
                    <a:pt x="7027" y="395"/>
                    <a:pt x="6936" y="418"/>
                  </a:cubicBezTo>
                  <a:cubicBezTo>
                    <a:pt x="6754" y="441"/>
                    <a:pt x="6618" y="463"/>
                    <a:pt x="6481" y="486"/>
                  </a:cubicBezTo>
                  <a:lnTo>
                    <a:pt x="6368" y="532"/>
                  </a:lnTo>
                  <a:cubicBezTo>
                    <a:pt x="5708" y="623"/>
                    <a:pt x="3161" y="1100"/>
                    <a:pt x="2502" y="1214"/>
                  </a:cubicBezTo>
                  <a:lnTo>
                    <a:pt x="2525" y="1191"/>
                  </a:lnTo>
                  <a:lnTo>
                    <a:pt x="2525" y="1191"/>
                  </a:lnTo>
                  <a:cubicBezTo>
                    <a:pt x="1888" y="1305"/>
                    <a:pt x="978" y="1464"/>
                    <a:pt x="0" y="1646"/>
                  </a:cubicBezTo>
                  <a:cubicBezTo>
                    <a:pt x="501" y="2214"/>
                    <a:pt x="1024" y="2806"/>
                    <a:pt x="1524" y="3351"/>
                  </a:cubicBezTo>
                  <a:cubicBezTo>
                    <a:pt x="1820" y="3670"/>
                    <a:pt x="2070" y="3943"/>
                    <a:pt x="2297" y="4170"/>
                  </a:cubicBezTo>
                  <a:cubicBezTo>
                    <a:pt x="2388" y="4306"/>
                    <a:pt x="2525" y="4466"/>
                    <a:pt x="2638" y="4602"/>
                  </a:cubicBezTo>
                  <a:cubicBezTo>
                    <a:pt x="2615" y="4568"/>
                    <a:pt x="2610" y="4551"/>
                    <a:pt x="2615" y="4551"/>
                  </a:cubicBezTo>
                  <a:cubicBezTo>
                    <a:pt x="2621" y="4551"/>
                    <a:pt x="2638" y="4568"/>
                    <a:pt x="2661" y="4602"/>
                  </a:cubicBezTo>
                  <a:cubicBezTo>
                    <a:pt x="3002" y="4966"/>
                    <a:pt x="2706" y="4602"/>
                    <a:pt x="3048" y="4989"/>
                  </a:cubicBezTo>
                  <a:cubicBezTo>
                    <a:pt x="3252" y="5193"/>
                    <a:pt x="3684" y="5671"/>
                    <a:pt x="4139" y="6194"/>
                  </a:cubicBezTo>
                  <a:cubicBezTo>
                    <a:pt x="4753" y="6899"/>
                    <a:pt x="5390" y="7626"/>
                    <a:pt x="5685" y="7968"/>
                  </a:cubicBezTo>
                  <a:cubicBezTo>
                    <a:pt x="5731" y="7899"/>
                    <a:pt x="5754" y="7854"/>
                    <a:pt x="5776" y="7808"/>
                  </a:cubicBezTo>
                  <a:cubicBezTo>
                    <a:pt x="5890" y="7558"/>
                    <a:pt x="6026" y="7308"/>
                    <a:pt x="6163" y="7058"/>
                  </a:cubicBezTo>
                  <a:cubicBezTo>
                    <a:pt x="6208" y="6921"/>
                    <a:pt x="6277" y="6808"/>
                    <a:pt x="6345" y="6694"/>
                  </a:cubicBezTo>
                  <a:cubicBezTo>
                    <a:pt x="6368" y="6626"/>
                    <a:pt x="6390" y="6580"/>
                    <a:pt x="6413" y="6535"/>
                  </a:cubicBezTo>
                  <a:lnTo>
                    <a:pt x="6459" y="6444"/>
                  </a:lnTo>
                  <a:lnTo>
                    <a:pt x="6459" y="6467"/>
                  </a:lnTo>
                  <a:cubicBezTo>
                    <a:pt x="6590" y="6204"/>
                    <a:pt x="7351" y="4849"/>
                    <a:pt x="7551" y="4462"/>
                  </a:cubicBezTo>
                  <a:lnTo>
                    <a:pt x="7551" y="4462"/>
                  </a:lnTo>
                  <a:cubicBezTo>
                    <a:pt x="7551" y="4463"/>
                    <a:pt x="7550" y="4464"/>
                    <a:pt x="7550" y="4466"/>
                  </a:cubicBezTo>
                  <a:lnTo>
                    <a:pt x="7573" y="4420"/>
                  </a:lnTo>
                  <a:lnTo>
                    <a:pt x="7573" y="4420"/>
                  </a:lnTo>
                  <a:cubicBezTo>
                    <a:pt x="7567" y="4433"/>
                    <a:pt x="7559" y="4447"/>
                    <a:pt x="7551" y="4462"/>
                  </a:cubicBezTo>
                  <a:lnTo>
                    <a:pt x="7551" y="4462"/>
                  </a:lnTo>
                  <a:cubicBezTo>
                    <a:pt x="7664" y="4170"/>
                    <a:pt x="7687" y="4237"/>
                    <a:pt x="7800" y="4033"/>
                  </a:cubicBezTo>
                  <a:cubicBezTo>
                    <a:pt x="7755" y="4033"/>
                    <a:pt x="7846" y="3806"/>
                    <a:pt x="7891" y="3715"/>
                  </a:cubicBezTo>
                  <a:lnTo>
                    <a:pt x="7914" y="3715"/>
                  </a:lnTo>
                  <a:cubicBezTo>
                    <a:pt x="7959" y="3579"/>
                    <a:pt x="8096" y="3260"/>
                    <a:pt x="8209" y="3056"/>
                  </a:cubicBezTo>
                  <a:lnTo>
                    <a:pt x="8232" y="3078"/>
                  </a:lnTo>
                  <a:cubicBezTo>
                    <a:pt x="8300" y="2874"/>
                    <a:pt x="8482" y="2533"/>
                    <a:pt x="8551" y="2419"/>
                  </a:cubicBezTo>
                  <a:cubicBezTo>
                    <a:pt x="8733" y="2123"/>
                    <a:pt x="9005" y="1669"/>
                    <a:pt x="9187" y="1259"/>
                  </a:cubicBezTo>
                  <a:lnTo>
                    <a:pt x="9392" y="1032"/>
                  </a:lnTo>
                  <a:lnTo>
                    <a:pt x="9392" y="1009"/>
                  </a:lnTo>
                  <a:lnTo>
                    <a:pt x="9756" y="77"/>
                  </a:lnTo>
                  <a:cubicBezTo>
                    <a:pt x="9781" y="20"/>
                    <a:pt x="9719" y="0"/>
                    <a:pt x="9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 rot="1103003">
              <a:off x="1493708" y="3911566"/>
              <a:ext cx="226033" cy="240710"/>
            </a:xfrm>
            <a:custGeom>
              <a:avLst/>
              <a:gdLst/>
              <a:ahLst/>
              <a:cxnLst/>
              <a:rect l="l" t="t" r="r" b="b"/>
              <a:pathLst>
                <a:path w="8301" h="8840" extrusionOk="0">
                  <a:moveTo>
                    <a:pt x="4952" y="1913"/>
                  </a:moveTo>
                  <a:cubicBezTo>
                    <a:pt x="4946" y="1917"/>
                    <a:pt x="4940" y="1922"/>
                    <a:pt x="4935" y="1927"/>
                  </a:cubicBezTo>
                  <a:cubicBezTo>
                    <a:pt x="4941" y="1922"/>
                    <a:pt x="4946" y="1918"/>
                    <a:pt x="4952" y="1913"/>
                  </a:cubicBezTo>
                  <a:close/>
                  <a:moveTo>
                    <a:pt x="3847" y="7857"/>
                  </a:moveTo>
                  <a:lnTo>
                    <a:pt x="3847" y="7857"/>
                  </a:lnTo>
                  <a:cubicBezTo>
                    <a:pt x="3853" y="7859"/>
                    <a:pt x="3859" y="7860"/>
                    <a:pt x="3866" y="7862"/>
                  </a:cubicBezTo>
                  <a:cubicBezTo>
                    <a:pt x="3860" y="7860"/>
                    <a:pt x="3854" y="7859"/>
                    <a:pt x="3847" y="7857"/>
                  </a:cubicBezTo>
                  <a:close/>
                  <a:moveTo>
                    <a:pt x="6986" y="1"/>
                  </a:moveTo>
                  <a:cubicBezTo>
                    <a:pt x="6850" y="1"/>
                    <a:pt x="6439" y="481"/>
                    <a:pt x="6313" y="603"/>
                  </a:cubicBezTo>
                  <a:lnTo>
                    <a:pt x="6313" y="603"/>
                  </a:lnTo>
                  <a:cubicBezTo>
                    <a:pt x="6308" y="608"/>
                    <a:pt x="6302" y="612"/>
                    <a:pt x="6297" y="617"/>
                  </a:cubicBezTo>
                  <a:lnTo>
                    <a:pt x="6297" y="617"/>
                  </a:lnTo>
                  <a:cubicBezTo>
                    <a:pt x="6299" y="615"/>
                    <a:pt x="6302" y="613"/>
                    <a:pt x="6304" y="612"/>
                  </a:cubicBezTo>
                  <a:lnTo>
                    <a:pt x="6304" y="612"/>
                  </a:lnTo>
                  <a:cubicBezTo>
                    <a:pt x="6294" y="621"/>
                    <a:pt x="6287" y="627"/>
                    <a:pt x="6282" y="630"/>
                  </a:cubicBezTo>
                  <a:lnTo>
                    <a:pt x="6282" y="630"/>
                  </a:lnTo>
                  <a:cubicBezTo>
                    <a:pt x="6287" y="625"/>
                    <a:pt x="6292" y="621"/>
                    <a:pt x="6297" y="617"/>
                  </a:cubicBezTo>
                  <a:lnTo>
                    <a:pt x="6297" y="617"/>
                  </a:lnTo>
                  <a:cubicBezTo>
                    <a:pt x="6291" y="621"/>
                    <a:pt x="6284" y="626"/>
                    <a:pt x="6276" y="631"/>
                  </a:cubicBezTo>
                  <a:cubicBezTo>
                    <a:pt x="6277" y="631"/>
                    <a:pt x="6277" y="631"/>
                    <a:pt x="6278" y="631"/>
                  </a:cubicBezTo>
                  <a:cubicBezTo>
                    <a:pt x="6279" y="631"/>
                    <a:pt x="6280" y="631"/>
                    <a:pt x="6282" y="630"/>
                  </a:cubicBezTo>
                  <a:lnTo>
                    <a:pt x="6282" y="630"/>
                  </a:lnTo>
                  <a:cubicBezTo>
                    <a:pt x="6262" y="647"/>
                    <a:pt x="6244" y="664"/>
                    <a:pt x="6231" y="676"/>
                  </a:cubicBezTo>
                  <a:lnTo>
                    <a:pt x="6254" y="722"/>
                  </a:lnTo>
                  <a:cubicBezTo>
                    <a:pt x="6197" y="790"/>
                    <a:pt x="6186" y="790"/>
                    <a:pt x="6174" y="790"/>
                  </a:cubicBezTo>
                  <a:cubicBezTo>
                    <a:pt x="6163" y="790"/>
                    <a:pt x="6151" y="790"/>
                    <a:pt x="6095" y="858"/>
                  </a:cubicBezTo>
                  <a:cubicBezTo>
                    <a:pt x="6072" y="835"/>
                    <a:pt x="6163" y="722"/>
                    <a:pt x="6254" y="631"/>
                  </a:cubicBezTo>
                  <a:lnTo>
                    <a:pt x="6254" y="631"/>
                  </a:lnTo>
                  <a:cubicBezTo>
                    <a:pt x="6163" y="722"/>
                    <a:pt x="6072" y="790"/>
                    <a:pt x="6049" y="835"/>
                  </a:cubicBezTo>
                  <a:cubicBezTo>
                    <a:pt x="6019" y="866"/>
                    <a:pt x="6009" y="873"/>
                    <a:pt x="6004" y="873"/>
                  </a:cubicBezTo>
                  <a:cubicBezTo>
                    <a:pt x="6000" y="873"/>
                    <a:pt x="6002" y="866"/>
                    <a:pt x="5995" y="866"/>
                  </a:cubicBezTo>
                  <a:cubicBezTo>
                    <a:pt x="5988" y="866"/>
                    <a:pt x="5973" y="873"/>
                    <a:pt x="5935" y="904"/>
                  </a:cubicBezTo>
                  <a:cubicBezTo>
                    <a:pt x="5867" y="995"/>
                    <a:pt x="5799" y="1086"/>
                    <a:pt x="5708" y="1177"/>
                  </a:cubicBezTo>
                  <a:lnTo>
                    <a:pt x="5708" y="1154"/>
                  </a:lnTo>
                  <a:cubicBezTo>
                    <a:pt x="5481" y="1336"/>
                    <a:pt x="5435" y="1495"/>
                    <a:pt x="5230" y="1654"/>
                  </a:cubicBezTo>
                  <a:lnTo>
                    <a:pt x="5230" y="1631"/>
                  </a:lnTo>
                  <a:cubicBezTo>
                    <a:pt x="5166" y="1675"/>
                    <a:pt x="5060" y="1820"/>
                    <a:pt x="4952" y="1913"/>
                  </a:cubicBezTo>
                  <a:lnTo>
                    <a:pt x="4952" y="1913"/>
                  </a:lnTo>
                  <a:cubicBezTo>
                    <a:pt x="4959" y="1908"/>
                    <a:pt x="4966" y="1904"/>
                    <a:pt x="4969" y="1904"/>
                  </a:cubicBezTo>
                  <a:cubicBezTo>
                    <a:pt x="4975" y="1904"/>
                    <a:pt x="4969" y="1916"/>
                    <a:pt x="4935" y="1950"/>
                  </a:cubicBezTo>
                  <a:cubicBezTo>
                    <a:pt x="4798" y="2086"/>
                    <a:pt x="4707" y="2177"/>
                    <a:pt x="4594" y="2268"/>
                  </a:cubicBezTo>
                  <a:lnTo>
                    <a:pt x="4526" y="2382"/>
                  </a:lnTo>
                  <a:cubicBezTo>
                    <a:pt x="4071" y="2837"/>
                    <a:pt x="2252" y="4701"/>
                    <a:pt x="1797" y="5179"/>
                  </a:cubicBezTo>
                  <a:lnTo>
                    <a:pt x="1811" y="5164"/>
                  </a:lnTo>
                  <a:lnTo>
                    <a:pt x="1811" y="5164"/>
                  </a:lnTo>
                  <a:cubicBezTo>
                    <a:pt x="1357" y="5619"/>
                    <a:pt x="701" y="6275"/>
                    <a:pt x="0" y="6998"/>
                  </a:cubicBezTo>
                  <a:cubicBezTo>
                    <a:pt x="751" y="7157"/>
                    <a:pt x="1524" y="7339"/>
                    <a:pt x="2229" y="7498"/>
                  </a:cubicBezTo>
                  <a:cubicBezTo>
                    <a:pt x="2661" y="7566"/>
                    <a:pt x="3047" y="7657"/>
                    <a:pt x="3343" y="7726"/>
                  </a:cubicBezTo>
                  <a:cubicBezTo>
                    <a:pt x="3474" y="7769"/>
                    <a:pt x="3689" y="7813"/>
                    <a:pt x="3847" y="7857"/>
                  </a:cubicBezTo>
                  <a:lnTo>
                    <a:pt x="3847" y="7857"/>
                  </a:lnTo>
                  <a:cubicBezTo>
                    <a:pt x="3803" y="7843"/>
                    <a:pt x="3809" y="7830"/>
                    <a:pt x="3838" y="7830"/>
                  </a:cubicBezTo>
                  <a:cubicBezTo>
                    <a:pt x="3851" y="7830"/>
                    <a:pt x="3869" y="7833"/>
                    <a:pt x="3889" y="7839"/>
                  </a:cubicBezTo>
                  <a:cubicBezTo>
                    <a:pt x="4093" y="7886"/>
                    <a:pt x="4138" y="7894"/>
                    <a:pt x="4154" y="7894"/>
                  </a:cubicBezTo>
                  <a:cubicBezTo>
                    <a:pt x="4163" y="7894"/>
                    <a:pt x="4163" y="7891"/>
                    <a:pt x="4177" y="7891"/>
                  </a:cubicBezTo>
                  <a:cubicBezTo>
                    <a:pt x="4199" y="7891"/>
                    <a:pt x="4256" y="7898"/>
                    <a:pt x="4435" y="7930"/>
                  </a:cubicBezTo>
                  <a:cubicBezTo>
                    <a:pt x="4707" y="7976"/>
                    <a:pt x="5344" y="8135"/>
                    <a:pt x="6004" y="8294"/>
                  </a:cubicBezTo>
                  <a:cubicBezTo>
                    <a:pt x="6936" y="8499"/>
                    <a:pt x="7868" y="8726"/>
                    <a:pt x="8300" y="8840"/>
                  </a:cubicBezTo>
                  <a:cubicBezTo>
                    <a:pt x="8300" y="8749"/>
                    <a:pt x="8300" y="8681"/>
                    <a:pt x="8278" y="8635"/>
                  </a:cubicBezTo>
                  <a:cubicBezTo>
                    <a:pt x="8232" y="8362"/>
                    <a:pt x="8187" y="8090"/>
                    <a:pt x="8164" y="7817"/>
                  </a:cubicBezTo>
                  <a:cubicBezTo>
                    <a:pt x="8141" y="7680"/>
                    <a:pt x="8118" y="7544"/>
                    <a:pt x="8096" y="7407"/>
                  </a:cubicBezTo>
                  <a:cubicBezTo>
                    <a:pt x="8096" y="7339"/>
                    <a:pt x="8096" y="7294"/>
                    <a:pt x="8073" y="7248"/>
                  </a:cubicBezTo>
                  <a:cubicBezTo>
                    <a:pt x="8073" y="7203"/>
                    <a:pt x="8073" y="7180"/>
                    <a:pt x="8050" y="7134"/>
                  </a:cubicBezTo>
                  <a:lnTo>
                    <a:pt x="8050" y="7134"/>
                  </a:lnTo>
                  <a:lnTo>
                    <a:pt x="8073" y="7157"/>
                  </a:lnTo>
                  <a:cubicBezTo>
                    <a:pt x="8027" y="6862"/>
                    <a:pt x="7846" y="5179"/>
                    <a:pt x="7777" y="4838"/>
                  </a:cubicBezTo>
                  <a:lnTo>
                    <a:pt x="7777" y="4883"/>
                  </a:lnTo>
                  <a:cubicBezTo>
                    <a:pt x="7709" y="4588"/>
                    <a:pt x="7755" y="4633"/>
                    <a:pt x="7732" y="4406"/>
                  </a:cubicBezTo>
                  <a:lnTo>
                    <a:pt x="7732" y="4406"/>
                  </a:lnTo>
                  <a:cubicBezTo>
                    <a:pt x="7731" y="4407"/>
                    <a:pt x="7730" y="4407"/>
                    <a:pt x="7729" y="4407"/>
                  </a:cubicBezTo>
                  <a:cubicBezTo>
                    <a:pt x="7703" y="4407"/>
                    <a:pt x="7641" y="4174"/>
                    <a:pt x="7641" y="4087"/>
                  </a:cubicBezTo>
                  <a:cubicBezTo>
                    <a:pt x="7618" y="3928"/>
                    <a:pt x="7550" y="3610"/>
                    <a:pt x="7504" y="3360"/>
                  </a:cubicBezTo>
                  <a:lnTo>
                    <a:pt x="7527" y="3360"/>
                  </a:lnTo>
                  <a:cubicBezTo>
                    <a:pt x="7482" y="3178"/>
                    <a:pt x="7436" y="2791"/>
                    <a:pt x="7413" y="2632"/>
                  </a:cubicBezTo>
                  <a:cubicBezTo>
                    <a:pt x="7391" y="2314"/>
                    <a:pt x="7345" y="1791"/>
                    <a:pt x="7254" y="1336"/>
                  </a:cubicBezTo>
                  <a:lnTo>
                    <a:pt x="7300" y="1040"/>
                  </a:lnTo>
                  <a:lnTo>
                    <a:pt x="7277" y="995"/>
                  </a:lnTo>
                  <a:lnTo>
                    <a:pt x="7027" y="40"/>
                  </a:lnTo>
                  <a:cubicBezTo>
                    <a:pt x="7021" y="12"/>
                    <a:pt x="7007" y="1"/>
                    <a:pt x="6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 rot="1103003">
              <a:off x="800301" y="4167961"/>
              <a:ext cx="230989" cy="233793"/>
            </a:xfrm>
            <a:custGeom>
              <a:avLst/>
              <a:gdLst/>
              <a:ahLst/>
              <a:cxnLst/>
              <a:rect l="l" t="t" r="r" b="b"/>
              <a:pathLst>
                <a:path w="8483" h="8586" extrusionOk="0">
                  <a:moveTo>
                    <a:pt x="5531" y="600"/>
                  </a:moveTo>
                  <a:lnTo>
                    <a:pt x="5531" y="600"/>
                  </a:lnTo>
                  <a:cubicBezTo>
                    <a:pt x="5480" y="671"/>
                    <a:pt x="5444" y="718"/>
                    <a:pt x="5436" y="718"/>
                  </a:cubicBezTo>
                  <a:cubicBezTo>
                    <a:pt x="5436" y="718"/>
                    <a:pt x="5435" y="718"/>
                    <a:pt x="5435" y="718"/>
                  </a:cubicBezTo>
                  <a:cubicBezTo>
                    <a:pt x="5470" y="665"/>
                    <a:pt x="5506" y="626"/>
                    <a:pt x="5531" y="600"/>
                  </a:cubicBezTo>
                  <a:close/>
                  <a:moveTo>
                    <a:pt x="6072" y="0"/>
                  </a:moveTo>
                  <a:cubicBezTo>
                    <a:pt x="5956" y="0"/>
                    <a:pt x="5692" y="375"/>
                    <a:pt x="5542" y="583"/>
                  </a:cubicBezTo>
                  <a:lnTo>
                    <a:pt x="5542" y="583"/>
                  </a:lnTo>
                  <a:cubicBezTo>
                    <a:pt x="5512" y="599"/>
                    <a:pt x="5432" y="700"/>
                    <a:pt x="5390" y="763"/>
                  </a:cubicBezTo>
                  <a:lnTo>
                    <a:pt x="5412" y="786"/>
                  </a:lnTo>
                  <a:cubicBezTo>
                    <a:pt x="5321" y="945"/>
                    <a:pt x="5367" y="809"/>
                    <a:pt x="5276" y="945"/>
                  </a:cubicBezTo>
                  <a:cubicBezTo>
                    <a:pt x="5253" y="945"/>
                    <a:pt x="5344" y="809"/>
                    <a:pt x="5412" y="718"/>
                  </a:cubicBezTo>
                  <a:lnTo>
                    <a:pt x="5412" y="718"/>
                  </a:lnTo>
                  <a:cubicBezTo>
                    <a:pt x="5344" y="809"/>
                    <a:pt x="5253" y="900"/>
                    <a:pt x="5230" y="945"/>
                  </a:cubicBezTo>
                  <a:cubicBezTo>
                    <a:pt x="5208" y="976"/>
                    <a:pt x="5200" y="983"/>
                    <a:pt x="5197" y="983"/>
                  </a:cubicBezTo>
                  <a:cubicBezTo>
                    <a:pt x="5193" y="983"/>
                    <a:pt x="5194" y="976"/>
                    <a:pt x="5188" y="976"/>
                  </a:cubicBezTo>
                  <a:cubicBezTo>
                    <a:pt x="5182" y="976"/>
                    <a:pt x="5170" y="983"/>
                    <a:pt x="5139" y="1014"/>
                  </a:cubicBezTo>
                  <a:cubicBezTo>
                    <a:pt x="5071" y="1105"/>
                    <a:pt x="5003" y="1218"/>
                    <a:pt x="4935" y="1309"/>
                  </a:cubicBezTo>
                  <a:cubicBezTo>
                    <a:pt x="4730" y="1514"/>
                    <a:pt x="4707" y="1673"/>
                    <a:pt x="4525" y="1855"/>
                  </a:cubicBezTo>
                  <a:lnTo>
                    <a:pt x="4525" y="1832"/>
                  </a:lnTo>
                  <a:cubicBezTo>
                    <a:pt x="4457" y="1900"/>
                    <a:pt x="4366" y="2060"/>
                    <a:pt x="4253" y="2173"/>
                  </a:cubicBezTo>
                  <a:cubicBezTo>
                    <a:pt x="4275" y="2151"/>
                    <a:pt x="4292" y="2134"/>
                    <a:pt x="4298" y="2134"/>
                  </a:cubicBezTo>
                  <a:cubicBezTo>
                    <a:pt x="4304" y="2134"/>
                    <a:pt x="4298" y="2151"/>
                    <a:pt x="4275" y="2196"/>
                  </a:cubicBezTo>
                  <a:cubicBezTo>
                    <a:pt x="4139" y="2333"/>
                    <a:pt x="4071" y="2446"/>
                    <a:pt x="3980" y="2537"/>
                  </a:cubicBezTo>
                  <a:lnTo>
                    <a:pt x="3911" y="2674"/>
                  </a:lnTo>
                  <a:cubicBezTo>
                    <a:pt x="3502" y="3174"/>
                    <a:pt x="1956" y="5243"/>
                    <a:pt x="1546" y="5766"/>
                  </a:cubicBezTo>
                  <a:lnTo>
                    <a:pt x="1569" y="5766"/>
                  </a:lnTo>
                  <a:cubicBezTo>
                    <a:pt x="1183" y="6267"/>
                    <a:pt x="614" y="7017"/>
                    <a:pt x="0" y="7813"/>
                  </a:cubicBezTo>
                  <a:cubicBezTo>
                    <a:pt x="751" y="7881"/>
                    <a:pt x="1546" y="7949"/>
                    <a:pt x="2274" y="8018"/>
                  </a:cubicBezTo>
                  <a:cubicBezTo>
                    <a:pt x="2706" y="8063"/>
                    <a:pt x="3093" y="8086"/>
                    <a:pt x="3411" y="8108"/>
                  </a:cubicBezTo>
                  <a:cubicBezTo>
                    <a:pt x="3570" y="8154"/>
                    <a:pt x="3775" y="8154"/>
                    <a:pt x="3957" y="8177"/>
                  </a:cubicBezTo>
                  <a:cubicBezTo>
                    <a:pt x="3866" y="8154"/>
                    <a:pt x="3889" y="8154"/>
                    <a:pt x="3957" y="8154"/>
                  </a:cubicBezTo>
                  <a:cubicBezTo>
                    <a:pt x="4150" y="8171"/>
                    <a:pt x="4207" y="8175"/>
                    <a:pt x="4227" y="8175"/>
                  </a:cubicBezTo>
                  <a:cubicBezTo>
                    <a:pt x="4248" y="8175"/>
                    <a:pt x="4226" y="8170"/>
                    <a:pt x="4290" y="8170"/>
                  </a:cubicBezTo>
                  <a:cubicBezTo>
                    <a:pt x="4326" y="8170"/>
                    <a:pt x="4389" y="8172"/>
                    <a:pt x="4503" y="8177"/>
                  </a:cubicBezTo>
                  <a:cubicBezTo>
                    <a:pt x="4798" y="8199"/>
                    <a:pt x="5458" y="8268"/>
                    <a:pt x="6117" y="8336"/>
                  </a:cubicBezTo>
                  <a:cubicBezTo>
                    <a:pt x="7072" y="8450"/>
                    <a:pt x="8027" y="8541"/>
                    <a:pt x="8482" y="8586"/>
                  </a:cubicBezTo>
                  <a:cubicBezTo>
                    <a:pt x="8459" y="8495"/>
                    <a:pt x="8437" y="8450"/>
                    <a:pt x="8437" y="8404"/>
                  </a:cubicBezTo>
                  <a:cubicBezTo>
                    <a:pt x="8346" y="8131"/>
                    <a:pt x="8277" y="7881"/>
                    <a:pt x="8187" y="7608"/>
                  </a:cubicBezTo>
                  <a:cubicBezTo>
                    <a:pt x="8164" y="7472"/>
                    <a:pt x="8118" y="7335"/>
                    <a:pt x="8096" y="7199"/>
                  </a:cubicBezTo>
                  <a:cubicBezTo>
                    <a:pt x="8073" y="7153"/>
                    <a:pt x="8050" y="7085"/>
                    <a:pt x="8050" y="7040"/>
                  </a:cubicBezTo>
                  <a:cubicBezTo>
                    <a:pt x="8027" y="7017"/>
                    <a:pt x="8027" y="6971"/>
                    <a:pt x="8005" y="6949"/>
                  </a:cubicBezTo>
                  <a:lnTo>
                    <a:pt x="8005" y="6949"/>
                  </a:lnTo>
                  <a:lnTo>
                    <a:pt x="8027" y="6971"/>
                  </a:lnTo>
                  <a:cubicBezTo>
                    <a:pt x="7936" y="6676"/>
                    <a:pt x="7550" y="5039"/>
                    <a:pt x="7459" y="4697"/>
                  </a:cubicBezTo>
                  <a:lnTo>
                    <a:pt x="7459" y="4743"/>
                  </a:lnTo>
                  <a:cubicBezTo>
                    <a:pt x="7368" y="4470"/>
                    <a:pt x="7413" y="4493"/>
                    <a:pt x="7368" y="4265"/>
                  </a:cubicBezTo>
                  <a:cubicBezTo>
                    <a:pt x="7364" y="4269"/>
                    <a:pt x="7360" y="4271"/>
                    <a:pt x="7356" y="4271"/>
                  </a:cubicBezTo>
                  <a:cubicBezTo>
                    <a:pt x="7308" y="4271"/>
                    <a:pt x="7230" y="4053"/>
                    <a:pt x="7209" y="3970"/>
                  </a:cubicBezTo>
                  <a:lnTo>
                    <a:pt x="7231" y="3970"/>
                  </a:lnTo>
                  <a:cubicBezTo>
                    <a:pt x="7186" y="3811"/>
                    <a:pt x="7050" y="3492"/>
                    <a:pt x="6981" y="3265"/>
                  </a:cubicBezTo>
                  <a:lnTo>
                    <a:pt x="7004" y="3265"/>
                  </a:lnTo>
                  <a:cubicBezTo>
                    <a:pt x="6936" y="3083"/>
                    <a:pt x="6845" y="2696"/>
                    <a:pt x="6822" y="2560"/>
                  </a:cubicBezTo>
                  <a:cubicBezTo>
                    <a:pt x="6731" y="2242"/>
                    <a:pt x="6640" y="1719"/>
                    <a:pt x="6504" y="1287"/>
                  </a:cubicBezTo>
                  <a:lnTo>
                    <a:pt x="6481" y="991"/>
                  </a:lnTo>
                  <a:lnTo>
                    <a:pt x="6481" y="945"/>
                  </a:lnTo>
                  <a:lnTo>
                    <a:pt x="6117" y="36"/>
                  </a:lnTo>
                  <a:cubicBezTo>
                    <a:pt x="6107" y="11"/>
                    <a:pt x="6092" y="0"/>
                    <a:pt x="6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 rot="1103003">
              <a:off x="619449" y="3868511"/>
              <a:ext cx="270826" cy="198313"/>
            </a:xfrm>
            <a:custGeom>
              <a:avLst/>
              <a:gdLst/>
              <a:ahLst/>
              <a:cxnLst/>
              <a:rect l="l" t="t" r="r" b="b"/>
              <a:pathLst>
                <a:path w="9946" h="7283" extrusionOk="0">
                  <a:moveTo>
                    <a:pt x="2864" y="7274"/>
                  </a:moveTo>
                  <a:lnTo>
                    <a:pt x="2864" y="7274"/>
                  </a:lnTo>
                  <a:cubicBezTo>
                    <a:pt x="2874" y="7276"/>
                    <a:pt x="2885" y="7278"/>
                    <a:pt x="2897" y="7278"/>
                  </a:cubicBezTo>
                  <a:cubicBezTo>
                    <a:pt x="2886" y="7276"/>
                    <a:pt x="2875" y="7275"/>
                    <a:pt x="2864" y="7274"/>
                  </a:cubicBezTo>
                  <a:close/>
                  <a:moveTo>
                    <a:pt x="5375" y="1"/>
                  </a:moveTo>
                  <a:cubicBezTo>
                    <a:pt x="5330" y="69"/>
                    <a:pt x="5284" y="115"/>
                    <a:pt x="5262" y="160"/>
                  </a:cubicBezTo>
                  <a:cubicBezTo>
                    <a:pt x="5102" y="387"/>
                    <a:pt x="4943" y="615"/>
                    <a:pt x="4761" y="842"/>
                  </a:cubicBezTo>
                  <a:cubicBezTo>
                    <a:pt x="4670" y="933"/>
                    <a:pt x="4602" y="1047"/>
                    <a:pt x="4511" y="1161"/>
                  </a:cubicBezTo>
                  <a:cubicBezTo>
                    <a:pt x="4488" y="1206"/>
                    <a:pt x="4443" y="1252"/>
                    <a:pt x="4420" y="1297"/>
                  </a:cubicBezTo>
                  <a:lnTo>
                    <a:pt x="4352" y="1388"/>
                  </a:lnTo>
                  <a:lnTo>
                    <a:pt x="4375" y="1343"/>
                  </a:lnTo>
                  <a:lnTo>
                    <a:pt x="4375" y="1343"/>
                  </a:lnTo>
                  <a:cubicBezTo>
                    <a:pt x="4193" y="1593"/>
                    <a:pt x="3147" y="2912"/>
                    <a:pt x="2942" y="3207"/>
                  </a:cubicBezTo>
                  <a:lnTo>
                    <a:pt x="2965" y="3162"/>
                  </a:lnTo>
                  <a:lnTo>
                    <a:pt x="2965" y="3162"/>
                  </a:lnTo>
                  <a:cubicBezTo>
                    <a:pt x="2806" y="3412"/>
                    <a:pt x="2783" y="3366"/>
                    <a:pt x="2646" y="3548"/>
                  </a:cubicBezTo>
                  <a:cubicBezTo>
                    <a:pt x="2692" y="3548"/>
                    <a:pt x="2555" y="3753"/>
                    <a:pt x="2487" y="3844"/>
                  </a:cubicBezTo>
                  <a:lnTo>
                    <a:pt x="2487" y="3821"/>
                  </a:lnTo>
                  <a:cubicBezTo>
                    <a:pt x="2396" y="3958"/>
                    <a:pt x="2214" y="4253"/>
                    <a:pt x="2078" y="4435"/>
                  </a:cubicBezTo>
                  <a:lnTo>
                    <a:pt x="2055" y="4412"/>
                  </a:lnTo>
                  <a:cubicBezTo>
                    <a:pt x="1964" y="4594"/>
                    <a:pt x="1714" y="4890"/>
                    <a:pt x="1623" y="5004"/>
                  </a:cubicBezTo>
                  <a:cubicBezTo>
                    <a:pt x="1418" y="5277"/>
                    <a:pt x="1077" y="5663"/>
                    <a:pt x="804" y="6050"/>
                  </a:cubicBezTo>
                  <a:lnTo>
                    <a:pt x="577" y="6232"/>
                  </a:lnTo>
                  <a:lnTo>
                    <a:pt x="577" y="6277"/>
                  </a:lnTo>
                  <a:lnTo>
                    <a:pt x="54" y="7118"/>
                  </a:lnTo>
                  <a:cubicBezTo>
                    <a:pt x="1" y="7214"/>
                    <a:pt x="206" y="7235"/>
                    <a:pt x="440" y="7235"/>
                  </a:cubicBezTo>
                  <a:cubicBezTo>
                    <a:pt x="596" y="7235"/>
                    <a:pt x="764" y="7226"/>
                    <a:pt x="876" y="7223"/>
                  </a:cubicBezTo>
                  <a:lnTo>
                    <a:pt x="876" y="7223"/>
                  </a:lnTo>
                  <a:cubicBezTo>
                    <a:pt x="875" y="7223"/>
                    <a:pt x="874" y="7222"/>
                    <a:pt x="873" y="7222"/>
                  </a:cubicBezTo>
                  <a:lnTo>
                    <a:pt x="873" y="7222"/>
                  </a:lnTo>
                  <a:cubicBezTo>
                    <a:pt x="874" y="7222"/>
                    <a:pt x="876" y="7223"/>
                    <a:pt x="878" y="7223"/>
                  </a:cubicBezTo>
                  <a:lnTo>
                    <a:pt x="878" y="7223"/>
                  </a:lnTo>
                  <a:cubicBezTo>
                    <a:pt x="898" y="7222"/>
                    <a:pt x="917" y="7222"/>
                    <a:pt x="933" y="7222"/>
                  </a:cubicBezTo>
                  <a:cubicBezTo>
                    <a:pt x="980" y="7222"/>
                    <a:pt x="1008" y="7225"/>
                    <a:pt x="1009" y="7232"/>
                  </a:cubicBezTo>
                  <a:lnTo>
                    <a:pt x="1009" y="7232"/>
                  </a:lnTo>
                  <a:cubicBezTo>
                    <a:pt x="962" y="7231"/>
                    <a:pt x="909" y="7229"/>
                    <a:pt x="878" y="7223"/>
                  </a:cubicBezTo>
                  <a:lnTo>
                    <a:pt x="878" y="7223"/>
                  </a:lnTo>
                  <a:cubicBezTo>
                    <a:pt x="878" y="7223"/>
                    <a:pt x="877" y="7223"/>
                    <a:pt x="876" y="7223"/>
                  </a:cubicBezTo>
                  <a:lnTo>
                    <a:pt x="876" y="7223"/>
                  </a:lnTo>
                  <a:cubicBezTo>
                    <a:pt x="908" y="7232"/>
                    <a:pt x="959" y="7232"/>
                    <a:pt x="1009" y="7232"/>
                  </a:cubicBezTo>
                  <a:cubicBezTo>
                    <a:pt x="1009" y="7232"/>
                    <a:pt x="1009" y="7232"/>
                    <a:pt x="1009" y="7232"/>
                  </a:cubicBezTo>
                  <a:lnTo>
                    <a:pt x="1009" y="7232"/>
                  </a:lnTo>
                  <a:cubicBezTo>
                    <a:pt x="1035" y="7232"/>
                    <a:pt x="1059" y="7232"/>
                    <a:pt x="1077" y="7232"/>
                  </a:cubicBezTo>
                  <a:lnTo>
                    <a:pt x="1100" y="7209"/>
                  </a:lnTo>
                  <a:cubicBezTo>
                    <a:pt x="1153" y="7202"/>
                    <a:pt x="1176" y="7199"/>
                    <a:pt x="1189" y="7199"/>
                  </a:cubicBezTo>
                  <a:cubicBezTo>
                    <a:pt x="1214" y="7199"/>
                    <a:pt x="1199" y="7209"/>
                    <a:pt x="1305" y="7209"/>
                  </a:cubicBezTo>
                  <a:cubicBezTo>
                    <a:pt x="1305" y="7232"/>
                    <a:pt x="1168" y="7255"/>
                    <a:pt x="1009" y="7255"/>
                  </a:cubicBezTo>
                  <a:cubicBezTo>
                    <a:pt x="1077" y="7255"/>
                    <a:pt x="1140" y="7261"/>
                    <a:pt x="1194" y="7261"/>
                  </a:cubicBezTo>
                  <a:cubicBezTo>
                    <a:pt x="1248" y="7261"/>
                    <a:pt x="1293" y="7255"/>
                    <a:pt x="1328" y="7232"/>
                  </a:cubicBezTo>
                  <a:lnTo>
                    <a:pt x="1328" y="7232"/>
                  </a:lnTo>
                  <a:cubicBezTo>
                    <a:pt x="1441" y="7255"/>
                    <a:pt x="1305" y="7278"/>
                    <a:pt x="1441" y="7278"/>
                  </a:cubicBezTo>
                  <a:cubicBezTo>
                    <a:pt x="1555" y="7278"/>
                    <a:pt x="1691" y="7255"/>
                    <a:pt x="1805" y="7255"/>
                  </a:cubicBezTo>
                  <a:lnTo>
                    <a:pt x="1805" y="7278"/>
                  </a:lnTo>
                  <a:cubicBezTo>
                    <a:pt x="1845" y="7281"/>
                    <a:pt x="1882" y="7282"/>
                    <a:pt x="1917" y="7282"/>
                  </a:cubicBezTo>
                  <a:cubicBezTo>
                    <a:pt x="2086" y="7282"/>
                    <a:pt x="2206" y="7250"/>
                    <a:pt x="2375" y="7250"/>
                  </a:cubicBezTo>
                  <a:cubicBezTo>
                    <a:pt x="2410" y="7250"/>
                    <a:pt x="2447" y="7252"/>
                    <a:pt x="2487" y="7255"/>
                  </a:cubicBezTo>
                  <a:lnTo>
                    <a:pt x="2464" y="7255"/>
                  </a:lnTo>
                  <a:cubicBezTo>
                    <a:pt x="2510" y="7266"/>
                    <a:pt x="2573" y="7266"/>
                    <a:pt x="2646" y="7266"/>
                  </a:cubicBezTo>
                  <a:cubicBezTo>
                    <a:pt x="2712" y="7266"/>
                    <a:pt x="2786" y="7266"/>
                    <a:pt x="2864" y="7274"/>
                  </a:cubicBezTo>
                  <a:lnTo>
                    <a:pt x="2864" y="7274"/>
                  </a:lnTo>
                  <a:cubicBezTo>
                    <a:pt x="2837" y="7268"/>
                    <a:pt x="2828" y="7255"/>
                    <a:pt x="2897" y="7255"/>
                  </a:cubicBezTo>
                  <a:lnTo>
                    <a:pt x="3351" y="7255"/>
                  </a:lnTo>
                  <a:lnTo>
                    <a:pt x="3488" y="7232"/>
                  </a:lnTo>
                  <a:cubicBezTo>
                    <a:pt x="3614" y="7236"/>
                    <a:pt x="3810" y="7238"/>
                    <a:pt x="4050" y="7238"/>
                  </a:cubicBezTo>
                  <a:cubicBezTo>
                    <a:pt x="5067" y="7238"/>
                    <a:pt x="6866" y="7205"/>
                    <a:pt x="7399" y="7187"/>
                  </a:cubicBezTo>
                  <a:lnTo>
                    <a:pt x="7399" y="7187"/>
                  </a:lnTo>
                  <a:lnTo>
                    <a:pt x="7376" y="7209"/>
                  </a:lnTo>
                  <a:cubicBezTo>
                    <a:pt x="8013" y="7187"/>
                    <a:pt x="8945" y="7187"/>
                    <a:pt x="9946" y="7187"/>
                  </a:cubicBezTo>
                  <a:cubicBezTo>
                    <a:pt x="9537" y="6550"/>
                    <a:pt x="9127" y="5868"/>
                    <a:pt x="8718" y="5254"/>
                  </a:cubicBezTo>
                  <a:cubicBezTo>
                    <a:pt x="8491" y="4890"/>
                    <a:pt x="8263" y="4572"/>
                    <a:pt x="8104" y="4299"/>
                  </a:cubicBezTo>
                  <a:cubicBezTo>
                    <a:pt x="8036" y="4162"/>
                    <a:pt x="7922" y="3980"/>
                    <a:pt x="7831" y="3821"/>
                  </a:cubicBezTo>
                  <a:lnTo>
                    <a:pt x="7831" y="3821"/>
                  </a:lnTo>
                  <a:cubicBezTo>
                    <a:pt x="7854" y="3867"/>
                    <a:pt x="7854" y="3884"/>
                    <a:pt x="7845" y="3884"/>
                  </a:cubicBezTo>
                  <a:cubicBezTo>
                    <a:pt x="7837" y="3884"/>
                    <a:pt x="7820" y="3867"/>
                    <a:pt x="7808" y="3844"/>
                  </a:cubicBezTo>
                  <a:cubicBezTo>
                    <a:pt x="7536" y="3412"/>
                    <a:pt x="7763" y="3821"/>
                    <a:pt x="7490" y="3389"/>
                  </a:cubicBezTo>
                  <a:cubicBezTo>
                    <a:pt x="7331" y="3162"/>
                    <a:pt x="6967" y="2593"/>
                    <a:pt x="6626" y="2025"/>
                  </a:cubicBezTo>
                  <a:cubicBezTo>
                    <a:pt x="6126" y="1206"/>
                    <a:pt x="5625" y="387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28"/>
          <p:cNvGrpSpPr/>
          <p:nvPr/>
        </p:nvGrpSpPr>
        <p:grpSpPr>
          <a:xfrm>
            <a:off x="5558442" y="-265175"/>
            <a:ext cx="1490425" cy="1608200"/>
            <a:chOff x="5558442" y="-265175"/>
            <a:chExt cx="1490425" cy="1608200"/>
          </a:xfrm>
        </p:grpSpPr>
        <p:sp>
          <p:nvSpPr>
            <p:cNvPr id="229" name="Google Shape;229;p28"/>
            <p:cNvSpPr/>
            <p:nvPr/>
          </p:nvSpPr>
          <p:spPr>
            <a:xfrm rot="2879640">
              <a:off x="5868737" y="381217"/>
              <a:ext cx="1878" cy="3755"/>
            </a:xfrm>
            <a:custGeom>
              <a:avLst/>
              <a:gdLst/>
              <a:ahLst/>
              <a:cxnLst/>
              <a:rect l="l" t="t" r="r" b="b"/>
              <a:pathLst>
                <a:path w="69" h="138" extrusionOk="0">
                  <a:moveTo>
                    <a:pt x="68" y="1"/>
                  </a:moveTo>
                  <a:lnTo>
                    <a:pt x="68" y="1"/>
                  </a:lnTo>
                  <a:cubicBezTo>
                    <a:pt x="23" y="46"/>
                    <a:pt x="0" y="69"/>
                    <a:pt x="23" y="137"/>
                  </a:cubicBezTo>
                  <a:cubicBezTo>
                    <a:pt x="68" y="92"/>
                    <a:pt x="68" y="46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 rot="2879640">
              <a:off x="5871666" y="382521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 rot="2879640">
              <a:off x="5997245" y="167213"/>
              <a:ext cx="27" cy="1279"/>
            </a:xfrm>
            <a:custGeom>
              <a:avLst/>
              <a:gdLst/>
              <a:ahLst/>
              <a:cxnLst/>
              <a:rect l="l" t="t" r="r" b="b"/>
              <a:pathLst>
                <a:path w="1" h="47" extrusionOk="0">
                  <a:moveTo>
                    <a:pt x="0" y="1"/>
                  </a:moveTo>
                  <a:lnTo>
                    <a:pt x="0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 rot="2879640">
              <a:off x="5889605" y="153123"/>
              <a:ext cx="81090" cy="249391"/>
            </a:xfrm>
            <a:custGeom>
              <a:avLst/>
              <a:gdLst/>
              <a:ahLst/>
              <a:cxnLst/>
              <a:rect l="l" t="t" r="r" b="b"/>
              <a:pathLst>
                <a:path w="2980" h="9165" extrusionOk="0">
                  <a:moveTo>
                    <a:pt x="56" y="823"/>
                  </a:moveTo>
                  <a:cubicBezTo>
                    <a:pt x="50" y="828"/>
                    <a:pt x="46" y="835"/>
                    <a:pt x="46" y="841"/>
                  </a:cubicBezTo>
                  <a:cubicBezTo>
                    <a:pt x="50" y="836"/>
                    <a:pt x="53" y="829"/>
                    <a:pt x="56" y="823"/>
                  </a:cubicBezTo>
                  <a:close/>
                  <a:moveTo>
                    <a:pt x="2275" y="2752"/>
                  </a:moveTo>
                  <a:lnTo>
                    <a:pt x="2402" y="2780"/>
                  </a:lnTo>
                  <a:lnTo>
                    <a:pt x="2402" y="2780"/>
                  </a:lnTo>
                  <a:lnTo>
                    <a:pt x="2343" y="2820"/>
                  </a:lnTo>
                  <a:lnTo>
                    <a:pt x="2275" y="2752"/>
                  </a:lnTo>
                  <a:close/>
                  <a:moveTo>
                    <a:pt x="2843" y="8687"/>
                  </a:moveTo>
                  <a:lnTo>
                    <a:pt x="2843" y="8717"/>
                  </a:lnTo>
                  <a:lnTo>
                    <a:pt x="2843" y="8717"/>
                  </a:lnTo>
                  <a:cubicBezTo>
                    <a:pt x="2833" y="8697"/>
                    <a:pt x="2813" y="8687"/>
                    <a:pt x="2843" y="8687"/>
                  </a:cubicBezTo>
                  <a:close/>
                  <a:moveTo>
                    <a:pt x="228" y="0"/>
                  </a:moveTo>
                  <a:lnTo>
                    <a:pt x="182" y="91"/>
                  </a:lnTo>
                  <a:lnTo>
                    <a:pt x="251" y="114"/>
                  </a:lnTo>
                  <a:cubicBezTo>
                    <a:pt x="273" y="148"/>
                    <a:pt x="262" y="148"/>
                    <a:pt x="248" y="148"/>
                  </a:cubicBezTo>
                  <a:cubicBezTo>
                    <a:pt x="234" y="148"/>
                    <a:pt x="217" y="148"/>
                    <a:pt x="228" y="182"/>
                  </a:cubicBezTo>
                  <a:cubicBezTo>
                    <a:pt x="160" y="182"/>
                    <a:pt x="137" y="114"/>
                    <a:pt x="137" y="68"/>
                  </a:cubicBezTo>
                  <a:lnTo>
                    <a:pt x="137" y="68"/>
                  </a:lnTo>
                  <a:cubicBezTo>
                    <a:pt x="137" y="114"/>
                    <a:pt x="92" y="159"/>
                    <a:pt x="160" y="182"/>
                  </a:cubicBezTo>
                  <a:cubicBezTo>
                    <a:pt x="137" y="205"/>
                    <a:pt x="114" y="205"/>
                    <a:pt x="94" y="205"/>
                  </a:cubicBezTo>
                  <a:cubicBezTo>
                    <a:pt x="74" y="205"/>
                    <a:pt x="57" y="205"/>
                    <a:pt x="46" y="227"/>
                  </a:cubicBezTo>
                  <a:cubicBezTo>
                    <a:pt x="69" y="273"/>
                    <a:pt x="114" y="341"/>
                    <a:pt x="92" y="387"/>
                  </a:cubicBezTo>
                  <a:lnTo>
                    <a:pt x="69" y="387"/>
                  </a:lnTo>
                  <a:cubicBezTo>
                    <a:pt x="1" y="500"/>
                    <a:pt x="160" y="569"/>
                    <a:pt x="92" y="659"/>
                  </a:cubicBezTo>
                  <a:lnTo>
                    <a:pt x="69" y="659"/>
                  </a:lnTo>
                  <a:cubicBezTo>
                    <a:pt x="48" y="680"/>
                    <a:pt x="84" y="758"/>
                    <a:pt x="56" y="823"/>
                  </a:cubicBezTo>
                  <a:lnTo>
                    <a:pt x="56" y="823"/>
                  </a:lnTo>
                  <a:cubicBezTo>
                    <a:pt x="62" y="818"/>
                    <a:pt x="70" y="815"/>
                    <a:pt x="78" y="815"/>
                  </a:cubicBezTo>
                  <a:cubicBezTo>
                    <a:pt x="91" y="815"/>
                    <a:pt x="105" y="822"/>
                    <a:pt x="114" y="841"/>
                  </a:cubicBezTo>
                  <a:cubicBezTo>
                    <a:pt x="69" y="910"/>
                    <a:pt x="92" y="978"/>
                    <a:pt x="46" y="1023"/>
                  </a:cubicBezTo>
                  <a:lnTo>
                    <a:pt x="114" y="1092"/>
                  </a:lnTo>
                  <a:cubicBezTo>
                    <a:pt x="92" y="1342"/>
                    <a:pt x="114" y="2410"/>
                    <a:pt x="137" y="2683"/>
                  </a:cubicBezTo>
                  <a:cubicBezTo>
                    <a:pt x="160" y="3093"/>
                    <a:pt x="160" y="3934"/>
                    <a:pt x="228" y="4366"/>
                  </a:cubicBezTo>
                  <a:cubicBezTo>
                    <a:pt x="182" y="4434"/>
                    <a:pt x="182" y="4525"/>
                    <a:pt x="160" y="4593"/>
                  </a:cubicBezTo>
                  <a:cubicBezTo>
                    <a:pt x="179" y="4574"/>
                    <a:pt x="194" y="4567"/>
                    <a:pt x="205" y="4567"/>
                  </a:cubicBezTo>
                  <a:cubicBezTo>
                    <a:pt x="220" y="4567"/>
                    <a:pt x="228" y="4580"/>
                    <a:pt x="228" y="4593"/>
                  </a:cubicBezTo>
                  <a:cubicBezTo>
                    <a:pt x="228" y="4798"/>
                    <a:pt x="273" y="4616"/>
                    <a:pt x="296" y="4821"/>
                  </a:cubicBezTo>
                  <a:cubicBezTo>
                    <a:pt x="364" y="5071"/>
                    <a:pt x="342" y="6003"/>
                    <a:pt x="296" y="6208"/>
                  </a:cubicBezTo>
                  <a:cubicBezTo>
                    <a:pt x="387" y="6322"/>
                    <a:pt x="319" y="6481"/>
                    <a:pt x="387" y="6595"/>
                  </a:cubicBezTo>
                  <a:lnTo>
                    <a:pt x="364" y="6572"/>
                  </a:lnTo>
                  <a:lnTo>
                    <a:pt x="364" y="6572"/>
                  </a:lnTo>
                  <a:cubicBezTo>
                    <a:pt x="387" y="6640"/>
                    <a:pt x="387" y="6845"/>
                    <a:pt x="387" y="7049"/>
                  </a:cubicBezTo>
                  <a:cubicBezTo>
                    <a:pt x="387" y="7254"/>
                    <a:pt x="387" y="7481"/>
                    <a:pt x="410" y="7550"/>
                  </a:cubicBezTo>
                  <a:lnTo>
                    <a:pt x="433" y="7527"/>
                  </a:lnTo>
                  <a:lnTo>
                    <a:pt x="433" y="7527"/>
                  </a:lnTo>
                  <a:cubicBezTo>
                    <a:pt x="501" y="7641"/>
                    <a:pt x="387" y="7641"/>
                    <a:pt x="364" y="7732"/>
                  </a:cubicBezTo>
                  <a:cubicBezTo>
                    <a:pt x="375" y="7730"/>
                    <a:pt x="384" y="7729"/>
                    <a:pt x="394" y="7729"/>
                  </a:cubicBezTo>
                  <a:cubicBezTo>
                    <a:pt x="490" y="7729"/>
                    <a:pt x="546" y="7827"/>
                    <a:pt x="546" y="7868"/>
                  </a:cubicBezTo>
                  <a:lnTo>
                    <a:pt x="524" y="7868"/>
                  </a:lnTo>
                  <a:cubicBezTo>
                    <a:pt x="546" y="7914"/>
                    <a:pt x="637" y="8050"/>
                    <a:pt x="660" y="8164"/>
                  </a:cubicBezTo>
                  <a:lnTo>
                    <a:pt x="615" y="8164"/>
                  </a:lnTo>
                  <a:cubicBezTo>
                    <a:pt x="683" y="8232"/>
                    <a:pt x="683" y="8391"/>
                    <a:pt x="683" y="8459"/>
                  </a:cubicBezTo>
                  <a:cubicBezTo>
                    <a:pt x="683" y="8596"/>
                    <a:pt x="592" y="8823"/>
                    <a:pt x="683" y="9005"/>
                  </a:cubicBezTo>
                  <a:lnTo>
                    <a:pt x="546" y="9141"/>
                  </a:lnTo>
                  <a:lnTo>
                    <a:pt x="569" y="9164"/>
                  </a:lnTo>
                  <a:cubicBezTo>
                    <a:pt x="569" y="9164"/>
                    <a:pt x="2434" y="9096"/>
                    <a:pt x="2798" y="8800"/>
                  </a:cubicBezTo>
                  <a:lnTo>
                    <a:pt x="2843" y="8800"/>
                  </a:lnTo>
                  <a:lnTo>
                    <a:pt x="2843" y="8755"/>
                  </a:lnTo>
                  <a:cubicBezTo>
                    <a:pt x="2853" y="8736"/>
                    <a:pt x="2862" y="8729"/>
                    <a:pt x="2872" y="8729"/>
                  </a:cubicBezTo>
                  <a:cubicBezTo>
                    <a:pt x="2885" y="8729"/>
                    <a:pt x="2898" y="8742"/>
                    <a:pt x="2911" y="8755"/>
                  </a:cubicBezTo>
                  <a:lnTo>
                    <a:pt x="2934" y="8687"/>
                  </a:lnTo>
                  <a:lnTo>
                    <a:pt x="2911" y="8709"/>
                  </a:lnTo>
                  <a:cubicBezTo>
                    <a:pt x="2889" y="8687"/>
                    <a:pt x="2843" y="8641"/>
                    <a:pt x="2866" y="8618"/>
                  </a:cubicBezTo>
                  <a:cubicBezTo>
                    <a:pt x="2866" y="8550"/>
                    <a:pt x="2934" y="8596"/>
                    <a:pt x="2934" y="8528"/>
                  </a:cubicBezTo>
                  <a:cubicBezTo>
                    <a:pt x="2957" y="8186"/>
                    <a:pt x="2980" y="7845"/>
                    <a:pt x="2934" y="7504"/>
                  </a:cubicBezTo>
                  <a:lnTo>
                    <a:pt x="2980" y="7504"/>
                  </a:lnTo>
                  <a:cubicBezTo>
                    <a:pt x="2934" y="7413"/>
                    <a:pt x="2934" y="7322"/>
                    <a:pt x="2911" y="7231"/>
                  </a:cubicBezTo>
                  <a:lnTo>
                    <a:pt x="2980" y="7186"/>
                  </a:lnTo>
                  <a:lnTo>
                    <a:pt x="2980" y="7186"/>
                  </a:lnTo>
                  <a:cubicBezTo>
                    <a:pt x="2979" y="7186"/>
                    <a:pt x="2978" y="7187"/>
                    <a:pt x="2977" y="7187"/>
                  </a:cubicBezTo>
                  <a:cubicBezTo>
                    <a:pt x="2932" y="7187"/>
                    <a:pt x="2889" y="6662"/>
                    <a:pt x="2911" y="6640"/>
                  </a:cubicBezTo>
                  <a:lnTo>
                    <a:pt x="2820" y="6640"/>
                  </a:lnTo>
                  <a:cubicBezTo>
                    <a:pt x="2798" y="6526"/>
                    <a:pt x="2911" y="6617"/>
                    <a:pt x="2889" y="6504"/>
                  </a:cubicBezTo>
                  <a:cubicBezTo>
                    <a:pt x="2752" y="6481"/>
                    <a:pt x="2889" y="6344"/>
                    <a:pt x="2820" y="6322"/>
                  </a:cubicBezTo>
                  <a:cubicBezTo>
                    <a:pt x="2843" y="6322"/>
                    <a:pt x="2843" y="6276"/>
                    <a:pt x="2889" y="6276"/>
                  </a:cubicBezTo>
                  <a:cubicBezTo>
                    <a:pt x="2798" y="6254"/>
                    <a:pt x="2866" y="6231"/>
                    <a:pt x="2843" y="6185"/>
                  </a:cubicBezTo>
                  <a:lnTo>
                    <a:pt x="2843" y="6185"/>
                  </a:lnTo>
                  <a:lnTo>
                    <a:pt x="2798" y="6208"/>
                  </a:lnTo>
                  <a:lnTo>
                    <a:pt x="2775" y="6140"/>
                  </a:lnTo>
                  <a:lnTo>
                    <a:pt x="2843" y="6140"/>
                  </a:lnTo>
                  <a:cubicBezTo>
                    <a:pt x="2866" y="5958"/>
                    <a:pt x="2911" y="5094"/>
                    <a:pt x="2866" y="4912"/>
                  </a:cubicBezTo>
                  <a:lnTo>
                    <a:pt x="2866" y="4912"/>
                  </a:lnTo>
                  <a:cubicBezTo>
                    <a:pt x="2798" y="4935"/>
                    <a:pt x="2843" y="5003"/>
                    <a:pt x="2752" y="5026"/>
                  </a:cubicBezTo>
                  <a:cubicBezTo>
                    <a:pt x="2707" y="4957"/>
                    <a:pt x="2775" y="4935"/>
                    <a:pt x="2707" y="4912"/>
                  </a:cubicBezTo>
                  <a:cubicBezTo>
                    <a:pt x="2843" y="4889"/>
                    <a:pt x="2752" y="4798"/>
                    <a:pt x="2866" y="4775"/>
                  </a:cubicBezTo>
                  <a:lnTo>
                    <a:pt x="2798" y="4753"/>
                  </a:lnTo>
                  <a:lnTo>
                    <a:pt x="2843" y="4730"/>
                  </a:lnTo>
                  <a:cubicBezTo>
                    <a:pt x="2775" y="4503"/>
                    <a:pt x="2798" y="4684"/>
                    <a:pt x="2820" y="4480"/>
                  </a:cubicBezTo>
                  <a:cubicBezTo>
                    <a:pt x="2820" y="4366"/>
                    <a:pt x="2707" y="4298"/>
                    <a:pt x="2752" y="4230"/>
                  </a:cubicBezTo>
                  <a:lnTo>
                    <a:pt x="2752" y="4230"/>
                  </a:lnTo>
                  <a:lnTo>
                    <a:pt x="2684" y="4252"/>
                  </a:lnTo>
                  <a:cubicBezTo>
                    <a:pt x="2752" y="4230"/>
                    <a:pt x="2638" y="4161"/>
                    <a:pt x="2707" y="4161"/>
                  </a:cubicBezTo>
                  <a:cubicBezTo>
                    <a:pt x="2707" y="4125"/>
                    <a:pt x="2707" y="4058"/>
                    <a:pt x="2658" y="4058"/>
                  </a:cubicBezTo>
                  <a:cubicBezTo>
                    <a:pt x="2647" y="4058"/>
                    <a:pt x="2633" y="4062"/>
                    <a:pt x="2616" y="4070"/>
                  </a:cubicBezTo>
                  <a:cubicBezTo>
                    <a:pt x="2652" y="4052"/>
                    <a:pt x="2674" y="3990"/>
                    <a:pt x="2693" y="3990"/>
                  </a:cubicBezTo>
                  <a:cubicBezTo>
                    <a:pt x="2698" y="3990"/>
                    <a:pt x="2702" y="3993"/>
                    <a:pt x="2707" y="4002"/>
                  </a:cubicBezTo>
                  <a:lnTo>
                    <a:pt x="2707" y="3934"/>
                  </a:lnTo>
                  <a:lnTo>
                    <a:pt x="2684" y="3957"/>
                  </a:lnTo>
                  <a:cubicBezTo>
                    <a:pt x="2684" y="3866"/>
                    <a:pt x="2752" y="3820"/>
                    <a:pt x="2661" y="3752"/>
                  </a:cubicBezTo>
                  <a:lnTo>
                    <a:pt x="2638" y="3798"/>
                  </a:lnTo>
                  <a:cubicBezTo>
                    <a:pt x="2616" y="3729"/>
                    <a:pt x="2616" y="3684"/>
                    <a:pt x="2707" y="3661"/>
                  </a:cubicBezTo>
                  <a:lnTo>
                    <a:pt x="2729" y="3729"/>
                  </a:lnTo>
                  <a:cubicBezTo>
                    <a:pt x="2729" y="3616"/>
                    <a:pt x="2729" y="3570"/>
                    <a:pt x="2684" y="3479"/>
                  </a:cubicBezTo>
                  <a:lnTo>
                    <a:pt x="2684" y="3525"/>
                  </a:lnTo>
                  <a:cubicBezTo>
                    <a:pt x="2595" y="3414"/>
                    <a:pt x="2528" y="2914"/>
                    <a:pt x="2420" y="2784"/>
                  </a:cubicBezTo>
                  <a:lnTo>
                    <a:pt x="2420" y="2784"/>
                  </a:lnTo>
                  <a:lnTo>
                    <a:pt x="2479" y="2797"/>
                  </a:lnTo>
                  <a:cubicBezTo>
                    <a:pt x="2456" y="2615"/>
                    <a:pt x="2456" y="1706"/>
                    <a:pt x="2502" y="1546"/>
                  </a:cubicBezTo>
                  <a:cubicBezTo>
                    <a:pt x="2517" y="1531"/>
                    <a:pt x="2535" y="1526"/>
                    <a:pt x="2552" y="1526"/>
                  </a:cubicBezTo>
                  <a:cubicBezTo>
                    <a:pt x="2585" y="1526"/>
                    <a:pt x="2616" y="1546"/>
                    <a:pt x="2616" y="1546"/>
                  </a:cubicBezTo>
                  <a:cubicBezTo>
                    <a:pt x="2593" y="1478"/>
                    <a:pt x="2547" y="1501"/>
                    <a:pt x="2547" y="1433"/>
                  </a:cubicBezTo>
                  <a:lnTo>
                    <a:pt x="2547" y="1433"/>
                  </a:lnTo>
                  <a:lnTo>
                    <a:pt x="2616" y="1455"/>
                  </a:lnTo>
                  <a:lnTo>
                    <a:pt x="2616" y="1410"/>
                  </a:lnTo>
                  <a:cubicBezTo>
                    <a:pt x="2593" y="1421"/>
                    <a:pt x="2565" y="1421"/>
                    <a:pt x="2533" y="1421"/>
                  </a:cubicBezTo>
                  <a:cubicBezTo>
                    <a:pt x="2502" y="1421"/>
                    <a:pt x="2468" y="1421"/>
                    <a:pt x="2434" y="1433"/>
                  </a:cubicBezTo>
                  <a:lnTo>
                    <a:pt x="2456" y="1342"/>
                  </a:lnTo>
                  <a:lnTo>
                    <a:pt x="2502" y="1342"/>
                  </a:lnTo>
                  <a:cubicBezTo>
                    <a:pt x="2502" y="1342"/>
                    <a:pt x="2366" y="1296"/>
                    <a:pt x="2388" y="1205"/>
                  </a:cubicBezTo>
                  <a:cubicBezTo>
                    <a:pt x="2411" y="1069"/>
                    <a:pt x="2411" y="910"/>
                    <a:pt x="2434" y="773"/>
                  </a:cubicBezTo>
                  <a:lnTo>
                    <a:pt x="2502" y="841"/>
                  </a:lnTo>
                  <a:lnTo>
                    <a:pt x="2525" y="773"/>
                  </a:lnTo>
                  <a:lnTo>
                    <a:pt x="2525" y="773"/>
                  </a:lnTo>
                  <a:cubicBezTo>
                    <a:pt x="2517" y="776"/>
                    <a:pt x="2510" y="777"/>
                    <a:pt x="2505" y="777"/>
                  </a:cubicBezTo>
                  <a:cubicBezTo>
                    <a:pt x="2467" y="777"/>
                    <a:pt x="2474" y="724"/>
                    <a:pt x="2463" y="724"/>
                  </a:cubicBezTo>
                  <a:cubicBezTo>
                    <a:pt x="2461" y="724"/>
                    <a:pt x="2459" y="725"/>
                    <a:pt x="2456" y="728"/>
                  </a:cubicBezTo>
                  <a:cubicBezTo>
                    <a:pt x="2320" y="614"/>
                    <a:pt x="2456" y="500"/>
                    <a:pt x="2366" y="387"/>
                  </a:cubicBezTo>
                  <a:cubicBezTo>
                    <a:pt x="2252" y="387"/>
                    <a:pt x="342" y="68"/>
                    <a:pt x="205" y="68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 rot="2879640">
              <a:off x="6564248" y="7296"/>
              <a:ext cx="2503" cy="3728"/>
            </a:xfrm>
            <a:custGeom>
              <a:avLst/>
              <a:gdLst/>
              <a:ahLst/>
              <a:cxnLst/>
              <a:rect l="l" t="t" r="r" b="b"/>
              <a:pathLst>
                <a:path w="92" h="137" extrusionOk="0">
                  <a:moveTo>
                    <a:pt x="91" y="0"/>
                  </a:moveTo>
                  <a:lnTo>
                    <a:pt x="91" y="0"/>
                  </a:lnTo>
                  <a:cubicBezTo>
                    <a:pt x="23" y="46"/>
                    <a:pt x="0" y="91"/>
                    <a:pt x="23" y="137"/>
                  </a:cubicBezTo>
                  <a:cubicBezTo>
                    <a:pt x="68" y="91"/>
                    <a:pt x="68" y="46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 rot="2879640">
              <a:off x="6567690" y="8828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 rot="2879640">
              <a:off x="6692628" y="-206418"/>
              <a:ext cx="27" cy="62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0"/>
                  </a:move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 rot="2879640">
              <a:off x="6585230" y="-221053"/>
              <a:ext cx="81090" cy="249391"/>
            </a:xfrm>
            <a:custGeom>
              <a:avLst/>
              <a:gdLst/>
              <a:ahLst/>
              <a:cxnLst/>
              <a:rect l="l" t="t" r="r" b="b"/>
              <a:pathLst>
                <a:path w="2980" h="9165" extrusionOk="0">
                  <a:moveTo>
                    <a:pt x="54" y="829"/>
                  </a:moveTo>
                  <a:lnTo>
                    <a:pt x="54" y="829"/>
                  </a:lnTo>
                  <a:cubicBezTo>
                    <a:pt x="49" y="832"/>
                    <a:pt x="46" y="836"/>
                    <a:pt x="46" y="842"/>
                  </a:cubicBezTo>
                  <a:cubicBezTo>
                    <a:pt x="49" y="838"/>
                    <a:pt x="52" y="833"/>
                    <a:pt x="54" y="829"/>
                  </a:cubicBezTo>
                  <a:close/>
                  <a:moveTo>
                    <a:pt x="2843" y="8687"/>
                  </a:moveTo>
                  <a:lnTo>
                    <a:pt x="2843" y="8724"/>
                  </a:lnTo>
                  <a:lnTo>
                    <a:pt x="2843" y="8724"/>
                  </a:lnTo>
                  <a:cubicBezTo>
                    <a:pt x="2833" y="8697"/>
                    <a:pt x="2813" y="8687"/>
                    <a:pt x="2843" y="8687"/>
                  </a:cubicBezTo>
                  <a:close/>
                  <a:moveTo>
                    <a:pt x="228" y="1"/>
                  </a:moveTo>
                  <a:lnTo>
                    <a:pt x="183" y="114"/>
                  </a:lnTo>
                  <a:lnTo>
                    <a:pt x="274" y="114"/>
                  </a:lnTo>
                  <a:cubicBezTo>
                    <a:pt x="296" y="182"/>
                    <a:pt x="228" y="137"/>
                    <a:pt x="228" y="205"/>
                  </a:cubicBezTo>
                  <a:cubicBezTo>
                    <a:pt x="160" y="205"/>
                    <a:pt x="160" y="137"/>
                    <a:pt x="137" y="69"/>
                  </a:cubicBezTo>
                  <a:lnTo>
                    <a:pt x="137" y="69"/>
                  </a:lnTo>
                  <a:cubicBezTo>
                    <a:pt x="137" y="137"/>
                    <a:pt x="92" y="182"/>
                    <a:pt x="160" y="205"/>
                  </a:cubicBezTo>
                  <a:cubicBezTo>
                    <a:pt x="153" y="219"/>
                    <a:pt x="142" y="222"/>
                    <a:pt x="130" y="222"/>
                  </a:cubicBezTo>
                  <a:cubicBezTo>
                    <a:pt x="117" y="222"/>
                    <a:pt x="102" y="218"/>
                    <a:pt x="88" y="218"/>
                  </a:cubicBezTo>
                  <a:cubicBezTo>
                    <a:pt x="71" y="218"/>
                    <a:pt x="55" y="224"/>
                    <a:pt x="46" y="251"/>
                  </a:cubicBezTo>
                  <a:cubicBezTo>
                    <a:pt x="69" y="296"/>
                    <a:pt x="137" y="342"/>
                    <a:pt x="92" y="387"/>
                  </a:cubicBezTo>
                  <a:lnTo>
                    <a:pt x="69" y="387"/>
                  </a:lnTo>
                  <a:cubicBezTo>
                    <a:pt x="1" y="501"/>
                    <a:pt x="160" y="569"/>
                    <a:pt x="92" y="683"/>
                  </a:cubicBezTo>
                  <a:lnTo>
                    <a:pt x="69" y="660"/>
                  </a:lnTo>
                  <a:lnTo>
                    <a:pt x="69" y="660"/>
                  </a:lnTo>
                  <a:cubicBezTo>
                    <a:pt x="48" y="703"/>
                    <a:pt x="86" y="765"/>
                    <a:pt x="54" y="829"/>
                  </a:cubicBezTo>
                  <a:lnTo>
                    <a:pt x="54" y="829"/>
                  </a:lnTo>
                  <a:cubicBezTo>
                    <a:pt x="58" y="826"/>
                    <a:pt x="65" y="825"/>
                    <a:pt x="72" y="825"/>
                  </a:cubicBezTo>
                  <a:cubicBezTo>
                    <a:pt x="86" y="825"/>
                    <a:pt x="103" y="831"/>
                    <a:pt x="114" y="842"/>
                  </a:cubicBezTo>
                  <a:cubicBezTo>
                    <a:pt x="69" y="933"/>
                    <a:pt x="92" y="978"/>
                    <a:pt x="46" y="1024"/>
                  </a:cubicBezTo>
                  <a:lnTo>
                    <a:pt x="114" y="1092"/>
                  </a:lnTo>
                  <a:cubicBezTo>
                    <a:pt x="92" y="1365"/>
                    <a:pt x="114" y="2434"/>
                    <a:pt x="137" y="2707"/>
                  </a:cubicBezTo>
                  <a:lnTo>
                    <a:pt x="137" y="2684"/>
                  </a:lnTo>
                  <a:cubicBezTo>
                    <a:pt x="160" y="3093"/>
                    <a:pt x="160" y="3957"/>
                    <a:pt x="228" y="4367"/>
                  </a:cubicBezTo>
                  <a:cubicBezTo>
                    <a:pt x="183" y="4435"/>
                    <a:pt x="183" y="4526"/>
                    <a:pt x="183" y="4594"/>
                  </a:cubicBezTo>
                  <a:cubicBezTo>
                    <a:pt x="192" y="4575"/>
                    <a:pt x="202" y="4568"/>
                    <a:pt x="210" y="4568"/>
                  </a:cubicBezTo>
                  <a:cubicBezTo>
                    <a:pt x="221" y="4568"/>
                    <a:pt x="228" y="4581"/>
                    <a:pt x="228" y="4594"/>
                  </a:cubicBezTo>
                  <a:cubicBezTo>
                    <a:pt x="228" y="4821"/>
                    <a:pt x="274" y="4617"/>
                    <a:pt x="296" y="4821"/>
                  </a:cubicBezTo>
                  <a:cubicBezTo>
                    <a:pt x="365" y="5072"/>
                    <a:pt x="342" y="6004"/>
                    <a:pt x="296" y="6231"/>
                  </a:cubicBezTo>
                  <a:cubicBezTo>
                    <a:pt x="387" y="6345"/>
                    <a:pt x="342" y="6481"/>
                    <a:pt x="387" y="6595"/>
                  </a:cubicBezTo>
                  <a:lnTo>
                    <a:pt x="365" y="6595"/>
                  </a:lnTo>
                  <a:cubicBezTo>
                    <a:pt x="387" y="6641"/>
                    <a:pt x="387" y="6845"/>
                    <a:pt x="387" y="7050"/>
                  </a:cubicBezTo>
                  <a:cubicBezTo>
                    <a:pt x="387" y="7277"/>
                    <a:pt x="387" y="7482"/>
                    <a:pt x="410" y="7550"/>
                  </a:cubicBezTo>
                  <a:lnTo>
                    <a:pt x="433" y="7527"/>
                  </a:lnTo>
                  <a:lnTo>
                    <a:pt x="433" y="7527"/>
                  </a:lnTo>
                  <a:cubicBezTo>
                    <a:pt x="501" y="7664"/>
                    <a:pt x="387" y="7641"/>
                    <a:pt x="365" y="7755"/>
                  </a:cubicBezTo>
                  <a:cubicBezTo>
                    <a:pt x="377" y="7752"/>
                    <a:pt x="389" y="7751"/>
                    <a:pt x="400" y="7751"/>
                  </a:cubicBezTo>
                  <a:cubicBezTo>
                    <a:pt x="492" y="7751"/>
                    <a:pt x="547" y="7828"/>
                    <a:pt x="547" y="7869"/>
                  </a:cubicBezTo>
                  <a:lnTo>
                    <a:pt x="524" y="7869"/>
                  </a:lnTo>
                  <a:cubicBezTo>
                    <a:pt x="547" y="7937"/>
                    <a:pt x="637" y="8050"/>
                    <a:pt x="683" y="8164"/>
                  </a:cubicBezTo>
                  <a:lnTo>
                    <a:pt x="615" y="8164"/>
                  </a:lnTo>
                  <a:cubicBezTo>
                    <a:pt x="683" y="8232"/>
                    <a:pt x="683" y="8414"/>
                    <a:pt x="683" y="8460"/>
                  </a:cubicBezTo>
                  <a:cubicBezTo>
                    <a:pt x="683" y="8596"/>
                    <a:pt x="615" y="8824"/>
                    <a:pt x="706" y="9006"/>
                  </a:cubicBezTo>
                  <a:lnTo>
                    <a:pt x="547" y="9165"/>
                  </a:lnTo>
                  <a:lnTo>
                    <a:pt x="569" y="9165"/>
                  </a:lnTo>
                  <a:cubicBezTo>
                    <a:pt x="569" y="9165"/>
                    <a:pt x="2434" y="9097"/>
                    <a:pt x="2798" y="8824"/>
                  </a:cubicBezTo>
                  <a:lnTo>
                    <a:pt x="2843" y="8824"/>
                  </a:lnTo>
                  <a:lnTo>
                    <a:pt x="2843" y="8778"/>
                  </a:lnTo>
                  <a:cubicBezTo>
                    <a:pt x="2853" y="8749"/>
                    <a:pt x="2863" y="8741"/>
                    <a:pt x="2874" y="8741"/>
                  </a:cubicBezTo>
                  <a:cubicBezTo>
                    <a:pt x="2890" y="8741"/>
                    <a:pt x="2908" y="8755"/>
                    <a:pt x="2934" y="8755"/>
                  </a:cubicBezTo>
                  <a:lnTo>
                    <a:pt x="2957" y="8687"/>
                  </a:lnTo>
                  <a:lnTo>
                    <a:pt x="2911" y="8710"/>
                  </a:lnTo>
                  <a:cubicBezTo>
                    <a:pt x="2889" y="8687"/>
                    <a:pt x="2843" y="8664"/>
                    <a:pt x="2866" y="8619"/>
                  </a:cubicBezTo>
                  <a:cubicBezTo>
                    <a:pt x="2866" y="8551"/>
                    <a:pt x="2957" y="8596"/>
                    <a:pt x="2957" y="8528"/>
                  </a:cubicBezTo>
                  <a:cubicBezTo>
                    <a:pt x="2957" y="8187"/>
                    <a:pt x="2980" y="7846"/>
                    <a:pt x="2934" y="7505"/>
                  </a:cubicBezTo>
                  <a:lnTo>
                    <a:pt x="2934" y="7505"/>
                  </a:lnTo>
                  <a:lnTo>
                    <a:pt x="2980" y="7527"/>
                  </a:lnTo>
                  <a:cubicBezTo>
                    <a:pt x="2934" y="7414"/>
                    <a:pt x="2934" y="7323"/>
                    <a:pt x="2911" y="7232"/>
                  </a:cubicBezTo>
                  <a:lnTo>
                    <a:pt x="2980" y="7186"/>
                  </a:lnTo>
                  <a:lnTo>
                    <a:pt x="2980" y="7186"/>
                  </a:lnTo>
                  <a:cubicBezTo>
                    <a:pt x="2979" y="7187"/>
                    <a:pt x="2978" y="7187"/>
                    <a:pt x="2977" y="7187"/>
                  </a:cubicBezTo>
                  <a:cubicBezTo>
                    <a:pt x="2932" y="7187"/>
                    <a:pt x="2889" y="6663"/>
                    <a:pt x="2911" y="6663"/>
                  </a:cubicBezTo>
                  <a:lnTo>
                    <a:pt x="2821" y="6663"/>
                  </a:lnTo>
                  <a:cubicBezTo>
                    <a:pt x="2798" y="6550"/>
                    <a:pt x="2911" y="6618"/>
                    <a:pt x="2889" y="6527"/>
                  </a:cubicBezTo>
                  <a:cubicBezTo>
                    <a:pt x="2752" y="6481"/>
                    <a:pt x="2911" y="6368"/>
                    <a:pt x="2821" y="6322"/>
                  </a:cubicBezTo>
                  <a:cubicBezTo>
                    <a:pt x="2843" y="6322"/>
                    <a:pt x="2843" y="6277"/>
                    <a:pt x="2889" y="6277"/>
                  </a:cubicBezTo>
                  <a:cubicBezTo>
                    <a:pt x="2798" y="6277"/>
                    <a:pt x="2866" y="6231"/>
                    <a:pt x="2843" y="6209"/>
                  </a:cubicBezTo>
                  <a:lnTo>
                    <a:pt x="2843" y="6209"/>
                  </a:lnTo>
                  <a:lnTo>
                    <a:pt x="2798" y="6231"/>
                  </a:lnTo>
                  <a:lnTo>
                    <a:pt x="2775" y="6163"/>
                  </a:lnTo>
                  <a:lnTo>
                    <a:pt x="2843" y="6140"/>
                  </a:lnTo>
                  <a:cubicBezTo>
                    <a:pt x="2866" y="5958"/>
                    <a:pt x="2911" y="5117"/>
                    <a:pt x="2866" y="4912"/>
                  </a:cubicBezTo>
                  <a:lnTo>
                    <a:pt x="2866" y="4912"/>
                  </a:lnTo>
                  <a:cubicBezTo>
                    <a:pt x="2798" y="4935"/>
                    <a:pt x="2843" y="5003"/>
                    <a:pt x="2752" y="5026"/>
                  </a:cubicBezTo>
                  <a:cubicBezTo>
                    <a:pt x="2707" y="4981"/>
                    <a:pt x="2775" y="4958"/>
                    <a:pt x="2730" y="4935"/>
                  </a:cubicBezTo>
                  <a:cubicBezTo>
                    <a:pt x="2843" y="4912"/>
                    <a:pt x="2752" y="4821"/>
                    <a:pt x="2889" y="4776"/>
                  </a:cubicBezTo>
                  <a:lnTo>
                    <a:pt x="2798" y="4753"/>
                  </a:lnTo>
                  <a:lnTo>
                    <a:pt x="2843" y="4730"/>
                  </a:lnTo>
                  <a:cubicBezTo>
                    <a:pt x="2775" y="4503"/>
                    <a:pt x="2821" y="4685"/>
                    <a:pt x="2821" y="4480"/>
                  </a:cubicBezTo>
                  <a:cubicBezTo>
                    <a:pt x="2821" y="4367"/>
                    <a:pt x="2707" y="4321"/>
                    <a:pt x="2752" y="4253"/>
                  </a:cubicBezTo>
                  <a:lnTo>
                    <a:pt x="2684" y="4253"/>
                  </a:lnTo>
                  <a:cubicBezTo>
                    <a:pt x="2752" y="4253"/>
                    <a:pt x="2639" y="4185"/>
                    <a:pt x="2707" y="4162"/>
                  </a:cubicBezTo>
                  <a:cubicBezTo>
                    <a:pt x="2707" y="4143"/>
                    <a:pt x="2707" y="4060"/>
                    <a:pt x="2654" y="4060"/>
                  </a:cubicBezTo>
                  <a:cubicBezTo>
                    <a:pt x="2643" y="4060"/>
                    <a:pt x="2631" y="4064"/>
                    <a:pt x="2616" y="4071"/>
                  </a:cubicBezTo>
                  <a:cubicBezTo>
                    <a:pt x="2649" y="4054"/>
                    <a:pt x="2670" y="4001"/>
                    <a:pt x="2697" y="4001"/>
                  </a:cubicBezTo>
                  <a:cubicBezTo>
                    <a:pt x="2707" y="4001"/>
                    <a:pt x="2718" y="4007"/>
                    <a:pt x="2730" y="4026"/>
                  </a:cubicBezTo>
                  <a:lnTo>
                    <a:pt x="2707" y="3935"/>
                  </a:lnTo>
                  <a:lnTo>
                    <a:pt x="2684" y="3980"/>
                  </a:lnTo>
                  <a:cubicBezTo>
                    <a:pt x="2684" y="3889"/>
                    <a:pt x="2752" y="3821"/>
                    <a:pt x="2661" y="3775"/>
                  </a:cubicBezTo>
                  <a:lnTo>
                    <a:pt x="2639" y="3798"/>
                  </a:lnTo>
                  <a:cubicBezTo>
                    <a:pt x="2616" y="3753"/>
                    <a:pt x="2616" y="3684"/>
                    <a:pt x="2707" y="3662"/>
                  </a:cubicBezTo>
                  <a:lnTo>
                    <a:pt x="2730" y="3730"/>
                  </a:lnTo>
                  <a:cubicBezTo>
                    <a:pt x="2730" y="3639"/>
                    <a:pt x="2730" y="3571"/>
                    <a:pt x="2684" y="3502"/>
                  </a:cubicBezTo>
                  <a:lnTo>
                    <a:pt x="2684" y="3525"/>
                  </a:lnTo>
                  <a:cubicBezTo>
                    <a:pt x="2593" y="3434"/>
                    <a:pt x="2525" y="2889"/>
                    <a:pt x="2411" y="2798"/>
                  </a:cubicBezTo>
                  <a:lnTo>
                    <a:pt x="2343" y="2843"/>
                  </a:lnTo>
                  <a:lnTo>
                    <a:pt x="2275" y="2752"/>
                  </a:lnTo>
                  <a:lnTo>
                    <a:pt x="2479" y="2798"/>
                  </a:lnTo>
                  <a:cubicBezTo>
                    <a:pt x="2457" y="2638"/>
                    <a:pt x="2457" y="1729"/>
                    <a:pt x="2502" y="1570"/>
                  </a:cubicBezTo>
                  <a:cubicBezTo>
                    <a:pt x="2522" y="1540"/>
                    <a:pt x="2545" y="1532"/>
                    <a:pt x="2566" y="1532"/>
                  </a:cubicBezTo>
                  <a:cubicBezTo>
                    <a:pt x="2594" y="1532"/>
                    <a:pt x="2616" y="1547"/>
                    <a:pt x="2616" y="1547"/>
                  </a:cubicBezTo>
                  <a:cubicBezTo>
                    <a:pt x="2593" y="1479"/>
                    <a:pt x="2548" y="1524"/>
                    <a:pt x="2570" y="1456"/>
                  </a:cubicBezTo>
                  <a:lnTo>
                    <a:pt x="2570" y="1456"/>
                  </a:lnTo>
                  <a:lnTo>
                    <a:pt x="2616" y="1479"/>
                  </a:lnTo>
                  <a:lnTo>
                    <a:pt x="2616" y="1410"/>
                  </a:lnTo>
                  <a:cubicBezTo>
                    <a:pt x="2605" y="1433"/>
                    <a:pt x="2576" y="1439"/>
                    <a:pt x="2542" y="1439"/>
                  </a:cubicBezTo>
                  <a:cubicBezTo>
                    <a:pt x="2508" y="1439"/>
                    <a:pt x="2468" y="1433"/>
                    <a:pt x="2434" y="1433"/>
                  </a:cubicBezTo>
                  <a:lnTo>
                    <a:pt x="2457" y="1365"/>
                  </a:lnTo>
                  <a:lnTo>
                    <a:pt x="2502" y="1365"/>
                  </a:lnTo>
                  <a:cubicBezTo>
                    <a:pt x="2502" y="1342"/>
                    <a:pt x="2366" y="1297"/>
                    <a:pt x="2388" y="1229"/>
                  </a:cubicBezTo>
                  <a:cubicBezTo>
                    <a:pt x="2434" y="1069"/>
                    <a:pt x="2411" y="933"/>
                    <a:pt x="2434" y="774"/>
                  </a:cubicBezTo>
                  <a:lnTo>
                    <a:pt x="2502" y="842"/>
                  </a:lnTo>
                  <a:lnTo>
                    <a:pt x="2525" y="774"/>
                  </a:lnTo>
                  <a:lnTo>
                    <a:pt x="2525" y="774"/>
                  </a:lnTo>
                  <a:cubicBezTo>
                    <a:pt x="2511" y="783"/>
                    <a:pt x="2501" y="787"/>
                    <a:pt x="2493" y="787"/>
                  </a:cubicBezTo>
                  <a:cubicBezTo>
                    <a:pt x="2468" y="787"/>
                    <a:pt x="2473" y="747"/>
                    <a:pt x="2463" y="747"/>
                  </a:cubicBezTo>
                  <a:cubicBezTo>
                    <a:pt x="2461" y="747"/>
                    <a:pt x="2459" y="748"/>
                    <a:pt x="2457" y="751"/>
                  </a:cubicBezTo>
                  <a:cubicBezTo>
                    <a:pt x="2320" y="637"/>
                    <a:pt x="2457" y="501"/>
                    <a:pt x="2366" y="410"/>
                  </a:cubicBezTo>
                  <a:cubicBezTo>
                    <a:pt x="2252" y="387"/>
                    <a:pt x="342" y="92"/>
                    <a:pt x="205" y="69"/>
                  </a:cubicBezTo>
                  <a:lnTo>
                    <a:pt x="2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 rot="2879640">
              <a:off x="5860074" y="641783"/>
              <a:ext cx="2503" cy="3129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91" y="1"/>
                  </a:moveTo>
                  <a:lnTo>
                    <a:pt x="91" y="1"/>
                  </a:lnTo>
                  <a:cubicBezTo>
                    <a:pt x="23" y="24"/>
                    <a:pt x="0" y="69"/>
                    <a:pt x="0" y="115"/>
                  </a:cubicBezTo>
                  <a:cubicBezTo>
                    <a:pt x="68" y="92"/>
                    <a:pt x="68" y="46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 rot="2879640">
              <a:off x="5863293" y="643216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 rot="2879640">
              <a:off x="5980959" y="449496"/>
              <a:ext cx="27" cy="62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lnTo>
                    <a:pt x="1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 rot="2879640">
              <a:off x="5884499" y="438709"/>
              <a:ext cx="77362" cy="220411"/>
            </a:xfrm>
            <a:custGeom>
              <a:avLst/>
              <a:gdLst/>
              <a:ahLst/>
              <a:cxnLst/>
              <a:rect l="l" t="t" r="r" b="b"/>
              <a:pathLst>
                <a:path w="2843" h="8100" extrusionOk="0">
                  <a:moveTo>
                    <a:pt x="57" y="714"/>
                  </a:moveTo>
                  <a:cubicBezTo>
                    <a:pt x="50" y="716"/>
                    <a:pt x="46" y="721"/>
                    <a:pt x="46" y="728"/>
                  </a:cubicBezTo>
                  <a:cubicBezTo>
                    <a:pt x="50" y="724"/>
                    <a:pt x="54" y="719"/>
                    <a:pt x="57" y="714"/>
                  </a:cubicBezTo>
                  <a:close/>
                  <a:moveTo>
                    <a:pt x="2431" y="7931"/>
                  </a:moveTo>
                  <a:cubicBezTo>
                    <a:pt x="2436" y="7931"/>
                    <a:pt x="2443" y="7933"/>
                    <a:pt x="2456" y="7937"/>
                  </a:cubicBezTo>
                  <a:lnTo>
                    <a:pt x="2437" y="7993"/>
                  </a:lnTo>
                  <a:lnTo>
                    <a:pt x="2437" y="7993"/>
                  </a:lnTo>
                  <a:cubicBezTo>
                    <a:pt x="2443" y="7960"/>
                    <a:pt x="2412" y="7931"/>
                    <a:pt x="2431" y="7931"/>
                  </a:cubicBezTo>
                  <a:close/>
                  <a:moveTo>
                    <a:pt x="205" y="1"/>
                  </a:moveTo>
                  <a:lnTo>
                    <a:pt x="182" y="91"/>
                  </a:lnTo>
                  <a:lnTo>
                    <a:pt x="250" y="91"/>
                  </a:lnTo>
                  <a:cubicBezTo>
                    <a:pt x="273" y="160"/>
                    <a:pt x="205" y="114"/>
                    <a:pt x="205" y="160"/>
                  </a:cubicBezTo>
                  <a:cubicBezTo>
                    <a:pt x="159" y="160"/>
                    <a:pt x="137" y="114"/>
                    <a:pt x="137" y="46"/>
                  </a:cubicBezTo>
                  <a:lnTo>
                    <a:pt x="137" y="46"/>
                  </a:lnTo>
                  <a:cubicBezTo>
                    <a:pt x="137" y="91"/>
                    <a:pt x="91" y="137"/>
                    <a:pt x="159" y="160"/>
                  </a:cubicBezTo>
                  <a:cubicBezTo>
                    <a:pt x="137" y="182"/>
                    <a:pt x="114" y="182"/>
                    <a:pt x="94" y="182"/>
                  </a:cubicBezTo>
                  <a:cubicBezTo>
                    <a:pt x="74" y="182"/>
                    <a:pt x="57" y="182"/>
                    <a:pt x="46" y="205"/>
                  </a:cubicBezTo>
                  <a:cubicBezTo>
                    <a:pt x="68" y="251"/>
                    <a:pt x="114" y="296"/>
                    <a:pt x="91" y="342"/>
                  </a:cubicBezTo>
                  <a:lnTo>
                    <a:pt x="68" y="342"/>
                  </a:lnTo>
                  <a:cubicBezTo>
                    <a:pt x="0" y="433"/>
                    <a:pt x="159" y="501"/>
                    <a:pt x="91" y="592"/>
                  </a:cubicBezTo>
                  <a:lnTo>
                    <a:pt x="68" y="569"/>
                  </a:lnTo>
                  <a:lnTo>
                    <a:pt x="68" y="569"/>
                  </a:lnTo>
                  <a:cubicBezTo>
                    <a:pt x="48" y="610"/>
                    <a:pt x="82" y="669"/>
                    <a:pt x="57" y="714"/>
                  </a:cubicBezTo>
                  <a:lnTo>
                    <a:pt x="57" y="714"/>
                  </a:lnTo>
                  <a:cubicBezTo>
                    <a:pt x="61" y="712"/>
                    <a:pt x="66" y="711"/>
                    <a:pt x="71" y="711"/>
                  </a:cubicBezTo>
                  <a:cubicBezTo>
                    <a:pt x="85" y="711"/>
                    <a:pt x="102" y="717"/>
                    <a:pt x="114" y="728"/>
                  </a:cubicBezTo>
                  <a:cubicBezTo>
                    <a:pt x="68" y="796"/>
                    <a:pt x="114" y="842"/>
                    <a:pt x="46" y="887"/>
                  </a:cubicBezTo>
                  <a:lnTo>
                    <a:pt x="114" y="956"/>
                  </a:lnTo>
                  <a:cubicBezTo>
                    <a:pt x="91" y="1183"/>
                    <a:pt x="159" y="2138"/>
                    <a:pt x="159" y="2365"/>
                  </a:cubicBezTo>
                  <a:lnTo>
                    <a:pt x="137" y="2365"/>
                  </a:lnTo>
                  <a:cubicBezTo>
                    <a:pt x="159" y="2729"/>
                    <a:pt x="137" y="3457"/>
                    <a:pt x="205" y="3844"/>
                  </a:cubicBezTo>
                  <a:cubicBezTo>
                    <a:pt x="137" y="3889"/>
                    <a:pt x="159" y="3980"/>
                    <a:pt x="137" y="4048"/>
                  </a:cubicBezTo>
                  <a:lnTo>
                    <a:pt x="205" y="4048"/>
                  </a:lnTo>
                  <a:cubicBezTo>
                    <a:pt x="182" y="4230"/>
                    <a:pt x="227" y="4048"/>
                    <a:pt x="250" y="4253"/>
                  </a:cubicBezTo>
                  <a:cubicBezTo>
                    <a:pt x="296" y="4458"/>
                    <a:pt x="227" y="5253"/>
                    <a:pt x="159" y="5435"/>
                  </a:cubicBezTo>
                  <a:cubicBezTo>
                    <a:pt x="250" y="5549"/>
                    <a:pt x="182" y="5663"/>
                    <a:pt x="227" y="5776"/>
                  </a:cubicBezTo>
                  <a:lnTo>
                    <a:pt x="205" y="5754"/>
                  </a:lnTo>
                  <a:lnTo>
                    <a:pt x="205" y="5754"/>
                  </a:lnTo>
                  <a:cubicBezTo>
                    <a:pt x="250" y="5867"/>
                    <a:pt x="137" y="6459"/>
                    <a:pt x="182" y="6572"/>
                  </a:cubicBezTo>
                  <a:cubicBezTo>
                    <a:pt x="227" y="6663"/>
                    <a:pt x="137" y="6663"/>
                    <a:pt x="114" y="6732"/>
                  </a:cubicBezTo>
                  <a:cubicBezTo>
                    <a:pt x="205" y="6732"/>
                    <a:pt x="273" y="6822"/>
                    <a:pt x="273" y="6868"/>
                  </a:cubicBezTo>
                  <a:lnTo>
                    <a:pt x="250" y="6868"/>
                  </a:lnTo>
                  <a:cubicBezTo>
                    <a:pt x="273" y="6913"/>
                    <a:pt x="341" y="7027"/>
                    <a:pt x="364" y="7118"/>
                  </a:cubicBezTo>
                  <a:lnTo>
                    <a:pt x="296" y="7118"/>
                  </a:lnTo>
                  <a:cubicBezTo>
                    <a:pt x="364" y="7186"/>
                    <a:pt x="341" y="7323"/>
                    <a:pt x="341" y="7368"/>
                  </a:cubicBezTo>
                  <a:cubicBezTo>
                    <a:pt x="318" y="7505"/>
                    <a:pt x="205" y="7664"/>
                    <a:pt x="273" y="7846"/>
                  </a:cubicBezTo>
                  <a:lnTo>
                    <a:pt x="114" y="7937"/>
                  </a:lnTo>
                  <a:lnTo>
                    <a:pt x="137" y="7937"/>
                  </a:lnTo>
                  <a:cubicBezTo>
                    <a:pt x="137" y="7937"/>
                    <a:pt x="1153" y="8100"/>
                    <a:pt x="1844" y="8100"/>
                  </a:cubicBezTo>
                  <a:cubicBezTo>
                    <a:pt x="2083" y="8100"/>
                    <a:pt x="2283" y="8080"/>
                    <a:pt x="2388" y="8028"/>
                  </a:cubicBezTo>
                  <a:lnTo>
                    <a:pt x="2433" y="8050"/>
                  </a:lnTo>
                  <a:lnTo>
                    <a:pt x="2433" y="8005"/>
                  </a:lnTo>
                  <a:cubicBezTo>
                    <a:pt x="2443" y="7986"/>
                    <a:pt x="2452" y="7979"/>
                    <a:pt x="2464" y="7979"/>
                  </a:cubicBezTo>
                  <a:cubicBezTo>
                    <a:pt x="2479" y="7979"/>
                    <a:pt x="2498" y="7992"/>
                    <a:pt x="2524" y="8005"/>
                  </a:cubicBezTo>
                  <a:lnTo>
                    <a:pt x="2547" y="7959"/>
                  </a:lnTo>
                  <a:lnTo>
                    <a:pt x="2524" y="7959"/>
                  </a:lnTo>
                  <a:lnTo>
                    <a:pt x="2479" y="7869"/>
                  </a:lnTo>
                  <a:cubicBezTo>
                    <a:pt x="2479" y="7834"/>
                    <a:pt x="2501" y="7834"/>
                    <a:pt x="2524" y="7834"/>
                  </a:cubicBezTo>
                  <a:cubicBezTo>
                    <a:pt x="2547" y="7834"/>
                    <a:pt x="2570" y="7834"/>
                    <a:pt x="2570" y="7800"/>
                  </a:cubicBezTo>
                  <a:cubicBezTo>
                    <a:pt x="2615" y="7482"/>
                    <a:pt x="2683" y="7164"/>
                    <a:pt x="2683" y="6845"/>
                  </a:cubicBezTo>
                  <a:lnTo>
                    <a:pt x="2706" y="6845"/>
                  </a:lnTo>
                  <a:cubicBezTo>
                    <a:pt x="2706" y="6754"/>
                    <a:pt x="2706" y="6663"/>
                    <a:pt x="2683" y="6572"/>
                  </a:cubicBezTo>
                  <a:lnTo>
                    <a:pt x="2774" y="6550"/>
                  </a:lnTo>
                  <a:cubicBezTo>
                    <a:pt x="2729" y="6550"/>
                    <a:pt x="2729" y="6049"/>
                    <a:pt x="2752" y="6027"/>
                  </a:cubicBezTo>
                  <a:lnTo>
                    <a:pt x="2638" y="6027"/>
                  </a:lnTo>
                  <a:cubicBezTo>
                    <a:pt x="2638" y="5936"/>
                    <a:pt x="2752" y="6004"/>
                    <a:pt x="2729" y="5913"/>
                  </a:cubicBezTo>
                  <a:cubicBezTo>
                    <a:pt x="2592" y="5867"/>
                    <a:pt x="2752" y="5754"/>
                    <a:pt x="2683" y="5731"/>
                  </a:cubicBezTo>
                  <a:cubicBezTo>
                    <a:pt x="2683" y="5731"/>
                    <a:pt x="2706" y="5685"/>
                    <a:pt x="2752" y="5685"/>
                  </a:cubicBezTo>
                  <a:cubicBezTo>
                    <a:pt x="2661" y="5663"/>
                    <a:pt x="2729" y="5640"/>
                    <a:pt x="2706" y="5617"/>
                  </a:cubicBezTo>
                  <a:lnTo>
                    <a:pt x="2661" y="5617"/>
                  </a:lnTo>
                  <a:lnTo>
                    <a:pt x="2638" y="5572"/>
                  </a:lnTo>
                  <a:lnTo>
                    <a:pt x="2706" y="5572"/>
                  </a:lnTo>
                  <a:cubicBezTo>
                    <a:pt x="2752" y="5390"/>
                    <a:pt x="2843" y="4594"/>
                    <a:pt x="2797" y="4412"/>
                  </a:cubicBezTo>
                  <a:lnTo>
                    <a:pt x="2797" y="4412"/>
                  </a:lnTo>
                  <a:cubicBezTo>
                    <a:pt x="2752" y="4435"/>
                    <a:pt x="2774" y="4503"/>
                    <a:pt x="2683" y="4526"/>
                  </a:cubicBezTo>
                  <a:cubicBezTo>
                    <a:pt x="2638" y="4458"/>
                    <a:pt x="2706" y="4458"/>
                    <a:pt x="2661" y="4435"/>
                  </a:cubicBezTo>
                  <a:cubicBezTo>
                    <a:pt x="2797" y="4412"/>
                    <a:pt x="2706" y="4321"/>
                    <a:pt x="2843" y="4298"/>
                  </a:cubicBezTo>
                  <a:lnTo>
                    <a:pt x="2752" y="4276"/>
                  </a:lnTo>
                  <a:lnTo>
                    <a:pt x="2797" y="4253"/>
                  </a:lnTo>
                  <a:cubicBezTo>
                    <a:pt x="2729" y="4048"/>
                    <a:pt x="2774" y="4207"/>
                    <a:pt x="2797" y="4025"/>
                  </a:cubicBezTo>
                  <a:cubicBezTo>
                    <a:pt x="2774" y="3935"/>
                    <a:pt x="2683" y="3866"/>
                    <a:pt x="2729" y="3821"/>
                  </a:cubicBezTo>
                  <a:lnTo>
                    <a:pt x="2661" y="3821"/>
                  </a:lnTo>
                  <a:cubicBezTo>
                    <a:pt x="2729" y="3821"/>
                    <a:pt x="2615" y="3753"/>
                    <a:pt x="2683" y="3730"/>
                  </a:cubicBezTo>
                  <a:cubicBezTo>
                    <a:pt x="2665" y="3712"/>
                    <a:pt x="2676" y="3649"/>
                    <a:pt x="2634" y="3649"/>
                  </a:cubicBezTo>
                  <a:cubicBezTo>
                    <a:pt x="2624" y="3649"/>
                    <a:pt x="2610" y="3653"/>
                    <a:pt x="2592" y="3662"/>
                  </a:cubicBezTo>
                  <a:cubicBezTo>
                    <a:pt x="2627" y="3644"/>
                    <a:pt x="2648" y="3601"/>
                    <a:pt x="2667" y="3601"/>
                  </a:cubicBezTo>
                  <a:cubicBezTo>
                    <a:pt x="2672" y="3601"/>
                    <a:pt x="2678" y="3605"/>
                    <a:pt x="2683" y="3616"/>
                  </a:cubicBezTo>
                  <a:lnTo>
                    <a:pt x="2683" y="3548"/>
                  </a:lnTo>
                  <a:lnTo>
                    <a:pt x="2661" y="3571"/>
                  </a:lnTo>
                  <a:cubicBezTo>
                    <a:pt x="2661" y="3480"/>
                    <a:pt x="2729" y="3434"/>
                    <a:pt x="2638" y="3389"/>
                  </a:cubicBezTo>
                  <a:lnTo>
                    <a:pt x="2615" y="3411"/>
                  </a:lnTo>
                  <a:cubicBezTo>
                    <a:pt x="2615" y="3366"/>
                    <a:pt x="2592" y="3321"/>
                    <a:pt x="2683" y="3298"/>
                  </a:cubicBezTo>
                  <a:lnTo>
                    <a:pt x="2706" y="3343"/>
                  </a:lnTo>
                  <a:cubicBezTo>
                    <a:pt x="2706" y="3275"/>
                    <a:pt x="2706" y="3207"/>
                    <a:pt x="2661" y="3139"/>
                  </a:cubicBezTo>
                  <a:lnTo>
                    <a:pt x="2661" y="3161"/>
                  </a:lnTo>
                  <a:cubicBezTo>
                    <a:pt x="2570" y="3070"/>
                    <a:pt x="2524" y="2593"/>
                    <a:pt x="2411" y="2502"/>
                  </a:cubicBezTo>
                  <a:lnTo>
                    <a:pt x="2342" y="2547"/>
                  </a:lnTo>
                  <a:lnTo>
                    <a:pt x="2297" y="2456"/>
                  </a:lnTo>
                  <a:lnTo>
                    <a:pt x="2297" y="2456"/>
                  </a:lnTo>
                  <a:lnTo>
                    <a:pt x="2479" y="2525"/>
                  </a:lnTo>
                  <a:cubicBezTo>
                    <a:pt x="2479" y="2365"/>
                    <a:pt x="2456" y="1547"/>
                    <a:pt x="2501" y="1410"/>
                  </a:cubicBezTo>
                  <a:cubicBezTo>
                    <a:pt x="2517" y="1388"/>
                    <a:pt x="2534" y="1380"/>
                    <a:pt x="2552" y="1380"/>
                  </a:cubicBezTo>
                  <a:cubicBezTo>
                    <a:pt x="2587" y="1380"/>
                    <a:pt x="2623" y="1410"/>
                    <a:pt x="2638" y="1410"/>
                  </a:cubicBezTo>
                  <a:cubicBezTo>
                    <a:pt x="2615" y="1319"/>
                    <a:pt x="2570" y="1365"/>
                    <a:pt x="2570" y="1297"/>
                  </a:cubicBezTo>
                  <a:lnTo>
                    <a:pt x="2570" y="1297"/>
                  </a:lnTo>
                  <a:lnTo>
                    <a:pt x="2638" y="1319"/>
                  </a:lnTo>
                  <a:lnTo>
                    <a:pt x="2615" y="1274"/>
                  </a:lnTo>
                  <a:cubicBezTo>
                    <a:pt x="2604" y="1285"/>
                    <a:pt x="2575" y="1285"/>
                    <a:pt x="2544" y="1285"/>
                  </a:cubicBezTo>
                  <a:cubicBezTo>
                    <a:pt x="2513" y="1285"/>
                    <a:pt x="2479" y="1285"/>
                    <a:pt x="2456" y="1297"/>
                  </a:cubicBezTo>
                  <a:lnTo>
                    <a:pt x="2456" y="1228"/>
                  </a:lnTo>
                  <a:lnTo>
                    <a:pt x="2501" y="1228"/>
                  </a:lnTo>
                  <a:cubicBezTo>
                    <a:pt x="2524" y="1206"/>
                    <a:pt x="2365" y="1183"/>
                    <a:pt x="2388" y="1092"/>
                  </a:cubicBezTo>
                  <a:cubicBezTo>
                    <a:pt x="2433" y="978"/>
                    <a:pt x="2411" y="842"/>
                    <a:pt x="2433" y="705"/>
                  </a:cubicBezTo>
                  <a:lnTo>
                    <a:pt x="2501" y="774"/>
                  </a:lnTo>
                  <a:lnTo>
                    <a:pt x="2524" y="705"/>
                  </a:lnTo>
                  <a:lnTo>
                    <a:pt x="2524" y="705"/>
                  </a:lnTo>
                  <a:cubicBezTo>
                    <a:pt x="2514" y="709"/>
                    <a:pt x="2507" y="710"/>
                    <a:pt x="2500" y="710"/>
                  </a:cubicBezTo>
                  <a:cubicBezTo>
                    <a:pt x="2462" y="710"/>
                    <a:pt x="2476" y="660"/>
                    <a:pt x="2456" y="660"/>
                  </a:cubicBezTo>
                  <a:cubicBezTo>
                    <a:pt x="2320" y="569"/>
                    <a:pt x="2456" y="455"/>
                    <a:pt x="2365" y="364"/>
                  </a:cubicBezTo>
                  <a:cubicBezTo>
                    <a:pt x="2251" y="364"/>
                    <a:pt x="341" y="69"/>
                    <a:pt x="205" y="69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 rot="2879640">
              <a:off x="6059465" y="816947"/>
              <a:ext cx="2503" cy="3129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91" y="1"/>
                  </a:moveTo>
                  <a:lnTo>
                    <a:pt x="91" y="1"/>
                  </a:lnTo>
                  <a:cubicBezTo>
                    <a:pt x="23" y="46"/>
                    <a:pt x="0" y="69"/>
                    <a:pt x="0" y="115"/>
                  </a:cubicBezTo>
                  <a:cubicBezTo>
                    <a:pt x="69" y="92"/>
                    <a:pt x="69" y="46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 rot="2879640">
              <a:off x="6062685" y="81838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 rot="2879640">
              <a:off x="6170295" y="632898"/>
              <a:ext cx="27" cy="65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1"/>
                  </a:moveTo>
                  <a:lnTo>
                    <a:pt x="0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 rot="2879640">
              <a:off x="6078626" y="624537"/>
              <a:ext cx="77987" cy="207159"/>
            </a:xfrm>
            <a:custGeom>
              <a:avLst/>
              <a:gdLst/>
              <a:ahLst/>
              <a:cxnLst/>
              <a:rect l="l" t="t" r="r" b="b"/>
              <a:pathLst>
                <a:path w="2866" h="7613" extrusionOk="0">
                  <a:moveTo>
                    <a:pt x="205" y="0"/>
                  </a:moveTo>
                  <a:lnTo>
                    <a:pt x="182" y="46"/>
                  </a:lnTo>
                  <a:cubicBezTo>
                    <a:pt x="185" y="46"/>
                    <a:pt x="187" y="46"/>
                    <a:pt x="190" y="47"/>
                  </a:cubicBezTo>
                  <a:lnTo>
                    <a:pt x="190" y="47"/>
                  </a:lnTo>
                  <a:lnTo>
                    <a:pt x="205" y="0"/>
                  </a:lnTo>
                  <a:close/>
                  <a:moveTo>
                    <a:pt x="2479" y="7459"/>
                  </a:moveTo>
                  <a:lnTo>
                    <a:pt x="2461" y="7514"/>
                  </a:lnTo>
                  <a:lnTo>
                    <a:pt x="2461" y="7514"/>
                  </a:lnTo>
                  <a:cubicBezTo>
                    <a:pt x="2467" y="7477"/>
                    <a:pt x="2418" y="7459"/>
                    <a:pt x="2479" y="7459"/>
                  </a:cubicBezTo>
                  <a:close/>
                  <a:moveTo>
                    <a:pt x="137" y="46"/>
                  </a:moveTo>
                  <a:cubicBezTo>
                    <a:pt x="114" y="91"/>
                    <a:pt x="69" y="136"/>
                    <a:pt x="137" y="159"/>
                  </a:cubicBezTo>
                  <a:cubicBezTo>
                    <a:pt x="126" y="182"/>
                    <a:pt x="109" y="182"/>
                    <a:pt x="92" y="182"/>
                  </a:cubicBezTo>
                  <a:cubicBezTo>
                    <a:pt x="74" y="182"/>
                    <a:pt x="57" y="182"/>
                    <a:pt x="46" y="205"/>
                  </a:cubicBezTo>
                  <a:cubicBezTo>
                    <a:pt x="46" y="227"/>
                    <a:pt x="114" y="273"/>
                    <a:pt x="69" y="318"/>
                  </a:cubicBezTo>
                  <a:cubicBezTo>
                    <a:pt x="1" y="409"/>
                    <a:pt x="160" y="478"/>
                    <a:pt x="92" y="546"/>
                  </a:cubicBezTo>
                  <a:lnTo>
                    <a:pt x="69" y="546"/>
                  </a:lnTo>
                  <a:cubicBezTo>
                    <a:pt x="23" y="569"/>
                    <a:pt x="69" y="637"/>
                    <a:pt x="46" y="682"/>
                  </a:cubicBezTo>
                  <a:lnTo>
                    <a:pt x="114" y="705"/>
                  </a:lnTo>
                  <a:cubicBezTo>
                    <a:pt x="69" y="750"/>
                    <a:pt x="92" y="796"/>
                    <a:pt x="46" y="841"/>
                  </a:cubicBezTo>
                  <a:lnTo>
                    <a:pt x="114" y="910"/>
                  </a:lnTo>
                  <a:cubicBezTo>
                    <a:pt x="92" y="1114"/>
                    <a:pt x="160" y="2001"/>
                    <a:pt x="160" y="2229"/>
                  </a:cubicBezTo>
                  <a:lnTo>
                    <a:pt x="137" y="2229"/>
                  </a:lnTo>
                  <a:cubicBezTo>
                    <a:pt x="160" y="2570"/>
                    <a:pt x="137" y="3275"/>
                    <a:pt x="228" y="3616"/>
                  </a:cubicBezTo>
                  <a:cubicBezTo>
                    <a:pt x="160" y="3684"/>
                    <a:pt x="160" y="3752"/>
                    <a:pt x="160" y="3820"/>
                  </a:cubicBezTo>
                  <a:lnTo>
                    <a:pt x="205" y="3820"/>
                  </a:lnTo>
                  <a:cubicBezTo>
                    <a:pt x="205" y="3980"/>
                    <a:pt x="251" y="3820"/>
                    <a:pt x="273" y="4002"/>
                  </a:cubicBezTo>
                  <a:cubicBezTo>
                    <a:pt x="319" y="4207"/>
                    <a:pt x="251" y="4957"/>
                    <a:pt x="182" y="5117"/>
                  </a:cubicBezTo>
                  <a:cubicBezTo>
                    <a:pt x="273" y="5207"/>
                    <a:pt x="205" y="5344"/>
                    <a:pt x="251" y="5435"/>
                  </a:cubicBezTo>
                  <a:lnTo>
                    <a:pt x="228" y="5412"/>
                  </a:lnTo>
                  <a:lnTo>
                    <a:pt x="228" y="5412"/>
                  </a:lnTo>
                  <a:cubicBezTo>
                    <a:pt x="273" y="5526"/>
                    <a:pt x="160" y="6072"/>
                    <a:pt x="205" y="6185"/>
                  </a:cubicBezTo>
                  <a:lnTo>
                    <a:pt x="205" y="6163"/>
                  </a:lnTo>
                  <a:lnTo>
                    <a:pt x="205" y="6163"/>
                  </a:lnTo>
                  <a:cubicBezTo>
                    <a:pt x="251" y="6276"/>
                    <a:pt x="160" y="6254"/>
                    <a:pt x="137" y="6344"/>
                  </a:cubicBezTo>
                  <a:cubicBezTo>
                    <a:pt x="147" y="6342"/>
                    <a:pt x="156" y="6341"/>
                    <a:pt x="165" y="6341"/>
                  </a:cubicBezTo>
                  <a:cubicBezTo>
                    <a:pt x="238" y="6341"/>
                    <a:pt x="276" y="6418"/>
                    <a:pt x="296" y="6458"/>
                  </a:cubicBezTo>
                  <a:lnTo>
                    <a:pt x="273" y="6458"/>
                  </a:lnTo>
                  <a:cubicBezTo>
                    <a:pt x="273" y="6504"/>
                    <a:pt x="364" y="6617"/>
                    <a:pt x="387" y="6686"/>
                  </a:cubicBezTo>
                  <a:lnTo>
                    <a:pt x="319" y="6686"/>
                  </a:lnTo>
                  <a:cubicBezTo>
                    <a:pt x="387" y="6754"/>
                    <a:pt x="342" y="6890"/>
                    <a:pt x="364" y="6936"/>
                  </a:cubicBezTo>
                  <a:cubicBezTo>
                    <a:pt x="342" y="7049"/>
                    <a:pt x="228" y="7209"/>
                    <a:pt x="296" y="7368"/>
                  </a:cubicBezTo>
                  <a:lnTo>
                    <a:pt x="137" y="7459"/>
                  </a:lnTo>
                  <a:lnTo>
                    <a:pt x="160" y="7459"/>
                  </a:lnTo>
                  <a:cubicBezTo>
                    <a:pt x="160" y="7459"/>
                    <a:pt x="1196" y="7612"/>
                    <a:pt x="1887" y="7612"/>
                  </a:cubicBezTo>
                  <a:cubicBezTo>
                    <a:pt x="2117" y="7612"/>
                    <a:pt x="2309" y="7595"/>
                    <a:pt x="2411" y="7550"/>
                  </a:cubicBezTo>
                  <a:lnTo>
                    <a:pt x="2456" y="7572"/>
                  </a:lnTo>
                  <a:lnTo>
                    <a:pt x="2456" y="7527"/>
                  </a:lnTo>
                  <a:cubicBezTo>
                    <a:pt x="2466" y="7508"/>
                    <a:pt x="2476" y="7501"/>
                    <a:pt x="2487" y="7501"/>
                  </a:cubicBezTo>
                  <a:cubicBezTo>
                    <a:pt x="2503" y="7501"/>
                    <a:pt x="2521" y="7514"/>
                    <a:pt x="2547" y="7527"/>
                  </a:cubicBezTo>
                  <a:lnTo>
                    <a:pt x="2570" y="7481"/>
                  </a:lnTo>
                  <a:lnTo>
                    <a:pt x="2525" y="7504"/>
                  </a:lnTo>
                  <a:lnTo>
                    <a:pt x="2502" y="7391"/>
                  </a:lnTo>
                  <a:cubicBezTo>
                    <a:pt x="2502" y="7368"/>
                    <a:pt x="2519" y="7368"/>
                    <a:pt x="2539" y="7368"/>
                  </a:cubicBezTo>
                  <a:cubicBezTo>
                    <a:pt x="2559" y="7368"/>
                    <a:pt x="2582" y="7368"/>
                    <a:pt x="2593" y="7345"/>
                  </a:cubicBezTo>
                  <a:cubicBezTo>
                    <a:pt x="2638" y="7049"/>
                    <a:pt x="2707" y="6754"/>
                    <a:pt x="2707" y="6435"/>
                  </a:cubicBezTo>
                  <a:lnTo>
                    <a:pt x="2729" y="6458"/>
                  </a:lnTo>
                  <a:cubicBezTo>
                    <a:pt x="2707" y="6344"/>
                    <a:pt x="2729" y="6276"/>
                    <a:pt x="2707" y="6185"/>
                  </a:cubicBezTo>
                  <a:lnTo>
                    <a:pt x="2775" y="6163"/>
                  </a:lnTo>
                  <a:cubicBezTo>
                    <a:pt x="2729" y="6163"/>
                    <a:pt x="2752" y="5685"/>
                    <a:pt x="2752" y="5685"/>
                  </a:cubicBezTo>
                  <a:lnTo>
                    <a:pt x="2661" y="5662"/>
                  </a:lnTo>
                  <a:cubicBezTo>
                    <a:pt x="2661" y="5571"/>
                    <a:pt x="2775" y="5640"/>
                    <a:pt x="2752" y="5549"/>
                  </a:cubicBezTo>
                  <a:cubicBezTo>
                    <a:pt x="2616" y="5526"/>
                    <a:pt x="2775" y="5412"/>
                    <a:pt x="2707" y="5389"/>
                  </a:cubicBezTo>
                  <a:cubicBezTo>
                    <a:pt x="2707" y="5389"/>
                    <a:pt x="2707" y="5344"/>
                    <a:pt x="2752" y="5344"/>
                  </a:cubicBezTo>
                  <a:cubicBezTo>
                    <a:pt x="2684" y="5344"/>
                    <a:pt x="2752" y="5298"/>
                    <a:pt x="2729" y="5276"/>
                  </a:cubicBezTo>
                  <a:lnTo>
                    <a:pt x="2729" y="5276"/>
                  </a:lnTo>
                  <a:lnTo>
                    <a:pt x="2684" y="5298"/>
                  </a:lnTo>
                  <a:lnTo>
                    <a:pt x="2661" y="5230"/>
                  </a:lnTo>
                  <a:lnTo>
                    <a:pt x="2729" y="5230"/>
                  </a:lnTo>
                  <a:cubicBezTo>
                    <a:pt x="2752" y="5071"/>
                    <a:pt x="2866" y="4321"/>
                    <a:pt x="2820" y="4161"/>
                  </a:cubicBezTo>
                  <a:lnTo>
                    <a:pt x="2820" y="4161"/>
                  </a:lnTo>
                  <a:cubicBezTo>
                    <a:pt x="2775" y="4184"/>
                    <a:pt x="2798" y="4230"/>
                    <a:pt x="2707" y="4252"/>
                  </a:cubicBezTo>
                  <a:cubicBezTo>
                    <a:pt x="2661" y="4207"/>
                    <a:pt x="2729" y="4184"/>
                    <a:pt x="2684" y="4161"/>
                  </a:cubicBezTo>
                  <a:cubicBezTo>
                    <a:pt x="2820" y="4139"/>
                    <a:pt x="2707" y="4070"/>
                    <a:pt x="2843" y="4025"/>
                  </a:cubicBezTo>
                  <a:lnTo>
                    <a:pt x="2775" y="4025"/>
                  </a:lnTo>
                  <a:lnTo>
                    <a:pt x="2820" y="4002"/>
                  </a:lnTo>
                  <a:cubicBezTo>
                    <a:pt x="2752" y="3798"/>
                    <a:pt x="2775" y="3957"/>
                    <a:pt x="2798" y="3775"/>
                  </a:cubicBezTo>
                  <a:cubicBezTo>
                    <a:pt x="2798" y="3684"/>
                    <a:pt x="2707" y="3638"/>
                    <a:pt x="2729" y="3593"/>
                  </a:cubicBezTo>
                  <a:lnTo>
                    <a:pt x="2661" y="3593"/>
                  </a:lnTo>
                  <a:cubicBezTo>
                    <a:pt x="2729" y="3593"/>
                    <a:pt x="2616" y="3525"/>
                    <a:pt x="2684" y="3502"/>
                  </a:cubicBezTo>
                  <a:cubicBezTo>
                    <a:pt x="2684" y="3482"/>
                    <a:pt x="2701" y="3429"/>
                    <a:pt x="2647" y="3429"/>
                  </a:cubicBezTo>
                  <a:cubicBezTo>
                    <a:pt x="2639" y="3429"/>
                    <a:pt x="2628" y="3431"/>
                    <a:pt x="2616" y="3434"/>
                  </a:cubicBezTo>
                  <a:cubicBezTo>
                    <a:pt x="2650" y="3417"/>
                    <a:pt x="2659" y="3373"/>
                    <a:pt x="2680" y="3373"/>
                  </a:cubicBezTo>
                  <a:cubicBezTo>
                    <a:pt x="2687" y="3373"/>
                    <a:pt x="2696" y="3377"/>
                    <a:pt x="2707" y="3388"/>
                  </a:cubicBezTo>
                  <a:lnTo>
                    <a:pt x="2707" y="3320"/>
                  </a:lnTo>
                  <a:lnTo>
                    <a:pt x="2684" y="3343"/>
                  </a:lnTo>
                  <a:cubicBezTo>
                    <a:pt x="2661" y="3275"/>
                    <a:pt x="2729" y="3229"/>
                    <a:pt x="2661" y="3184"/>
                  </a:cubicBezTo>
                  <a:lnTo>
                    <a:pt x="2616" y="3206"/>
                  </a:lnTo>
                  <a:cubicBezTo>
                    <a:pt x="2616" y="3161"/>
                    <a:pt x="2616" y="3115"/>
                    <a:pt x="2707" y="3093"/>
                  </a:cubicBezTo>
                  <a:lnTo>
                    <a:pt x="2729" y="3138"/>
                  </a:lnTo>
                  <a:cubicBezTo>
                    <a:pt x="2729" y="3070"/>
                    <a:pt x="2729" y="3024"/>
                    <a:pt x="2684" y="2956"/>
                  </a:cubicBezTo>
                  <a:lnTo>
                    <a:pt x="2684" y="2979"/>
                  </a:lnTo>
                  <a:cubicBezTo>
                    <a:pt x="2593" y="2888"/>
                    <a:pt x="2525" y="2433"/>
                    <a:pt x="2411" y="2365"/>
                  </a:cubicBezTo>
                  <a:lnTo>
                    <a:pt x="2343" y="2388"/>
                  </a:lnTo>
                  <a:lnTo>
                    <a:pt x="2297" y="2320"/>
                  </a:lnTo>
                  <a:lnTo>
                    <a:pt x="2502" y="2365"/>
                  </a:lnTo>
                  <a:cubicBezTo>
                    <a:pt x="2502" y="2229"/>
                    <a:pt x="2456" y="1455"/>
                    <a:pt x="2502" y="1319"/>
                  </a:cubicBezTo>
                  <a:cubicBezTo>
                    <a:pt x="2517" y="1304"/>
                    <a:pt x="2535" y="1299"/>
                    <a:pt x="2552" y="1299"/>
                  </a:cubicBezTo>
                  <a:cubicBezTo>
                    <a:pt x="2588" y="1299"/>
                    <a:pt x="2623" y="1319"/>
                    <a:pt x="2638" y="1319"/>
                  </a:cubicBezTo>
                  <a:cubicBezTo>
                    <a:pt x="2616" y="1251"/>
                    <a:pt x="2570" y="1296"/>
                    <a:pt x="2570" y="1228"/>
                  </a:cubicBezTo>
                  <a:lnTo>
                    <a:pt x="2570" y="1228"/>
                  </a:lnTo>
                  <a:lnTo>
                    <a:pt x="2638" y="1251"/>
                  </a:lnTo>
                  <a:lnTo>
                    <a:pt x="2616" y="1205"/>
                  </a:lnTo>
                  <a:cubicBezTo>
                    <a:pt x="2604" y="1217"/>
                    <a:pt x="2576" y="1217"/>
                    <a:pt x="2545" y="1217"/>
                  </a:cubicBezTo>
                  <a:cubicBezTo>
                    <a:pt x="2513" y="1217"/>
                    <a:pt x="2479" y="1217"/>
                    <a:pt x="2456" y="1228"/>
                  </a:cubicBezTo>
                  <a:lnTo>
                    <a:pt x="2456" y="1160"/>
                  </a:lnTo>
                  <a:lnTo>
                    <a:pt x="2502" y="1160"/>
                  </a:lnTo>
                  <a:cubicBezTo>
                    <a:pt x="2525" y="1137"/>
                    <a:pt x="2366" y="1114"/>
                    <a:pt x="2388" y="1046"/>
                  </a:cubicBezTo>
                  <a:cubicBezTo>
                    <a:pt x="2434" y="910"/>
                    <a:pt x="2411" y="796"/>
                    <a:pt x="2434" y="660"/>
                  </a:cubicBezTo>
                  <a:lnTo>
                    <a:pt x="2502" y="728"/>
                  </a:lnTo>
                  <a:lnTo>
                    <a:pt x="2502" y="682"/>
                  </a:lnTo>
                  <a:cubicBezTo>
                    <a:pt x="2497" y="685"/>
                    <a:pt x="2493" y="686"/>
                    <a:pt x="2489" y="686"/>
                  </a:cubicBezTo>
                  <a:cubicBezTo>
                    <a:pt x="2465" y="686"/>
                    <a:pt x="2473" y="633"/>
                    <a:pt x="2463" y="633"/>
                  </a:cubicBezTo>
                  <a:cubicBezTo>
                    <a:pt x="2461" y="633"/>
                    <a:pt x="2459" y="634"/>
                    <a:pt x="2456" y="637"/>
                  </a:cubicBezTo>
                  <a:cubicBezTo>
                    <a:pt x="2320" y="546"/>
                    <a:pt x="2434" y="432"/>
                    <a:pt x="2366" y="364"/>
                  </a:cubicBezTo>
                  <a:cubicBezTo>
                    <a:pt x="2231" y="341"/>
                    <a:pt x="375" y="76"/>
                    <a:pt x="190" y="47"/>
                  </a:cubicBezTo>
                  <a:lnTo>
                    <a:pt x="190" y="47"/>
                  </a:lnTo>
                  <a:lnTo>
                    <a:pt x="182" y="68"/>
                  </a:lnTo>
                  <a:lnTo>
                    <a:pt x="251" y="91"/>
                  </a:lnTo>
                  <a:cubicBezTo>
                    <a:pt x="262" y="125"/>
                    <a:pt x="251" y="125"/>
                    <a:pt x="236" y="125"/>
                  </a:cubicBezTo>
                  <a:cubicBezTo>
                    <a:pt x="222" y="125"/>
                    <a:pt x="205" y="125"/>
                    <a:pt x="205" y="159"/>
                  </a:cubicBezTo>
                  <a:cubicBezTo>
                    <a:pt x="137" y="159"/>
                    <a:pt x="137" y="114"/>
                    <a:pt x="137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 rot="2879640">
              <a:off x="5714169" y="214296"/>
              <a:ext cx="27" cy="62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0"/>
                  </a:move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 rot="2879640">
              <a:off x="5622510" y="205912"/>
              <a:ext cx="77987" cy="207159"/>
            </a:xfrm>
            <a:custGeom>
              <a:avLst/>
              <a:gdLst/>
              <a:ahLst/>
              <a:cxnLst/>
              <a:rect l="l" t="t" r="r" b="b"/>
              <a:pathLst>
                <a:path w="2866" h="7613" extrusionOk="0">
                  <a:moveTo>
                    <a:pt x="228" y="0"/>
                  </a:moveTo>
                  <a:lnTo>
                    <a:pt x="183" y="69"/>
                  </a:lnTo>
                  <a:lnTo>
                    <a:pt x="251" y="69"/>
                  </a:lnTo>
                  <a:cubicBezTo>
                    <a:pt x="296" y="137"/>
                    <a:pt x="205" y="91"/>
                    <a:pt x="228" y="137"/>
                  </a:cubicBezTo>
                  <a:cubicBezTo>
                    <a:pt x="160" y="137"/>
                    <a:pt x="137" y="91"/>
                    <a:pt x="137" y="46"/>
                  </a:cubicBezTo>
                  <a:lnTo>
                    <a:pt x="137" y="46"/>
                  </a:lnTo>
                  <a:cubicBezTo>
                    <a:pt x="137" y="91"/>
                    <a:pt x="92" y="137"/>
                    <a:pt x="160" y="137"/>
                  </a:cubicBezTo>
                  <a:cubicBezTo>
                    <a:pt x="148" y="160"/>
                    <a:pt x="126" y="160"/>
                    <a:pt x="103" y="160"/>
                  </a:cubicBezTo>
                  <a:cubicBezTo>
                    <a:pt x="80" y="160"/>
                    <a:pt x="57" y="160"/>
                    <a:pt x="46" y="182"/>
                  </a:cubicBezTo>
                  <a:cubicBezTo>
                    <a:pt x="69" y="228"/>
                    <a:pt x="137" y="273"/>
                    <a:pt x="92" y="319"/>
                  </a:cubicBezTo>
                  <a:lnTo>
                    <a:pt x="69" y="296"/>
                  </a:lnTo>
                  <a:lnTo>
                    <a:pt x="69" y="296"/>
                  </a:lnTo>
                  <a:cubicBezTo>
                    <a:pt x="1" y="410"/>
                    <a:pt x="160" y="455"/>
                    <a:pt x="92" y="546"/>
                  </a:cubicBezTo>
                  <a:lnTo>
                    <a:pt x="92" y="523"/>
                  </a:lnTo>
                  <a:cubicBezTo>
                    <a:pt x="46" y="569"/>
                    <a:pt x="92" y="614"/>
                    <a:pt x="46" y="683"/>
                  </a:cubicBezTo>
                  <a:lnTo>
                    <a:pt x="114" y="683"/>
                  </a:lnTo>
                  <a:cubicBezTo>
                    <a:pt x="69" y="751"/>
                    <a:pt x="114" y="796"/>
                    <a:pt x="69" y="842"/>
                  </a:cubicBezTo>
                  <a:lnTo>
                    <a:pt x="114" y="887"/>
                  </a:lnTo>
                  <a:cubicBezTo>
                    <a:pt x="114" y="1115"/>
                    <a:pt x="160" y="2001"/>
                    <a:pt x="160" y="2229"/>
                  </a:cubicBezTo>
                  <a:lnTo>
                    <a:pt x="160" y="2206"/>
                  </a:lnTo>
                  <a:cubicBezTo>
                    <a:pt x="183" y="2547"/>
                    <a:pt x="160" y="3252"/>
                    <a:pt x="228" y="3616"/>
                  </a:cubicBezTo>
                  <a:cubicBezTo>
                    <a:pt x="160" y="3661"/>
                    <a:pt x="183" y="3752"/>
                    <a:pt x="160" y="3798"/>
                  </a:cubicBezTo>
                  <a:lnTo>
                    <a:pt x="228" y="3798"/>
                  </a:lnTo>
                  <a:cubicBezTo>
                    <a:pt x="205" y="3980"/>
                    <a:pt x="273" y="3821"/>
                    <a:pt x="296" y="3980"/>
                  </a:cubicBezTo>
                  <a:cubicBezTo>
                    <a:pt x="342" y="4184"/>
                    <a:pt x="251" y="4935"/>
                    <a:pt x="205" y="5117"/>
                  </a:cubicBezTo>
                  <a:cubicBezTo>
                    <a:pt x="273" y="5208"/>
                    <a:pt x="205" y="5321"/>
                    <a:pt x="273" y="5412"/>
                  </a:cubicBezTo>
                  <a:lnTo>
                    <a:pt x="251" y="5412"/>
                  </a:lnTo>
                  <a:cubicBezTo>
                    <a:pt x="273" y="5503"/>
                    <a:pt x="183" y="6072"/>
                    <a:pt x="205" y="6186"/>
                  </a:cubicBezTo>
                  <a:lnTo>
                    <a:pt x="228" y="6163"/>
                  </a:lnTo>
                  <a:lnTo>
                    <a:pt x="228" y="6163"/>
                  </a:lnTo>
                  <a:cubicBezTo>
                    <a:pt x="273" y="6254"/>
                    <a:pt x="183" y="6254"/>
                    <a:pt x="137" y="6322"/>
                  </a:cubicBezTo>
                  <a:cubicBezTo>
                    <a:pt x="251" y="6322"/>
                    <a:pt x="296" y="6413"/>
                    <a:pt x="296" y="6436"/>
                  </a:cubicBezTo>
                  <a:lnTo>
                    <a:pt x="273" y="6436"/>
                  </a:lnTo>
                  <a:cubicBezTo>
                    <a:pt x="296" y="6481"/>
                    <a:pt x="387" y="6595"/>
                    <a:pt x="387" y="6686"/>
                  </a:cubicBezTo>
                  <a:lnTo>
                    <a:pt x="342" y="6686"/>
                  </a:lnTo>
                  <a:cubicBezTo>
                    <a:pt x="387" y="6754"/>
                    <a:pt x="364" y="6868"/>
                    <a:pt x="364" y="6936"/>
                  </a:cubicBezTo>
                  <a:cubicBezTo>
                    <a:pt x="342" y="7027"/>
                    <a:pt x="251" y="7209"/>
                    <a:pt x="319" y="7345"/>
                  </a:cubicBezTo>
                  <a:lnTo>
                    <a:pt x="160" y="7436"/>
                  </a:lnTo>
                  <a:lnTo>
                    <a:pt x="160" y="7459"/>
                  </a:lnTo>
                  <a:cubicBezTo>
                    <a:pt x="160" y="7459"/>
                    <a:pt x="1209" y="7613"/>
                    <a:pt x="1896" y="7613"/>
                  </a:cubicBezTo>
                  <a:cubicBezTo>
                    <a:pt x="2125" y="7613"/>
                    <a:pt x="2314" y="7595"/>
                    <a:pt x="2411" y="7550"/>
                  </a:cubicBezTo>
                  <a:lnTo>
                    <a:pt x="2479" y="7550"/>
                  </a:lnTo>
                  <a:lnTo>
                    <a:pt x="2457" y="7505"/>
                  </a:lnTo>
                  <a:cubicBezTo>
                    <a:pt x="2490" y="7471"/>
                    <a:pt x="2462" y="7450"/>
                    <a:pt x="2463" y="7450"/>
                  </a:cubicBezTo>
                  <a:lnTo>
                    <a:pt x="2463" y="7450"/>
                  </a:lnTo>
                  <a:cubicBezTo>
                    <a:pt x="2463" y="7450"/>
                    <a:pt x="2467" y="7453"/>
                    <a:pt x="2479" y="7459"/>
                  </a:cubicBezTo>
                  <a:lnTo>
                    <a:pt x="2479" y="7505"/>
                  </a:lnTo>
                  <a:cubicBezTo>
                    <a:pt x="2486" y="7490"/>
                    <a:pt x="2493" y="7485"/>
                    <a:pt x="2500" y="7485"/>
                  </a:cubicBezTo>
                  <a:cubicBezTo>
                    <a:pt x="2516" y="7485"/>
                    <a:pt x="2532" y="7512"/>
                    <a:pt x="2547" y="7527"/>
                  </a:cubicBezTo>
                  <a:lnTo>
                    <a:pt x="2570" y="7459"/>
                  </a:lnTo>
                  <a:lnTo>
                    <a:pt x="2547" y="7482"/>
                  </a:lnTo>
                  <a:lnTo>
                    <a:pt x="2502" y="7391"/>
                  </a:lnTo>
                  <a:cubicBezTo>
                    <a:pt x="2502" y="7345"/>
                    <a:pt x="2593" y="7391"/>
                    <a:pt x="2593" y="7323"/>
                  </a:cubicBezTo>
                  <a:cubicBezTo>
                    <a:pt x="2638" y="7027"/>
                    <a:pt x="2729" y="6731"/>
                    <a:pt x="2707" y="6436"/>
                  </a:cubicBezTo>
                  <a:lnTo>
                    <a:pt x="2752" y="6436"/>
                  </a:lnTo>
                  <a:cubicBezTo>
                    <a:pt x="2729" y="6345"/>
                    <a:pt x="2729" y="6254"/>
                    <a:pt x="2707" y="6186"/>
                  </a:cubicBezTo>
                  <a:lnTo>
                    <a:pt x="2798" y="6140"/>
                  </a:lnTo>
                  <a:lnTo>
                    <a:pt x="2798" y="6140"/>
                  </a:lnTo>
                  <a:cubicBezTo>
                    <a:pt x="2797" y="6141"/>
                    <a:pt x="2796" y="6141"/>
                    <a:pt x="2795" y="6141"/>
                  </a:cubicBezTo>
                  <a:cubicBezTo>
                    <a:pt x="2752" y="6141"/>
                    <a:pt x="2753" y="5663"/>
                    <a:pt x="2775" y="5663"/>
                  </a:cubicBezTo>
                  <a:lnTo>
                    <a:pt x="2684" y="5663"/>
                  </a:lnTo>
                  <a:cubicBezTo>
                    <a:pt x="2684" y="5572"/>
                    <a:pt x="2798" y="5640"/>
                    <a:pt x="2775" y="5549"/>
                  </a:cubicBezTo>
                  <a:cubicBezTo>
                    <a:pt x="2638" y="5503"/>
                    <a:pt x="2775" y="5412"/>
                    <a:pt x="2707" y="5367"/>
                  </a:cubicBezTo>
                  <a:cubicBezTo>
                    <a:pt x="2729" y="5367"/>
                    <a:pt x="2729" y="5344"/>
                    <a:pt x="2775" y="5344"/>
                  </a:cubicBezTo>
                  <a:cubicBezTo>
                    <a:pt x="2707" y="5321"/>
                    <a:pt x="2752" y="5299"/>
                    <a:pt x="2729" y="5276"/>
                  </a:cubicBezTo>
                  <a:lnTo>
                    <a:pt x="2684" y="5276"/>
                  </a:lnTo>
                  <a:lnTo>
                    <a:pt x="2661" y="5231"/>
                  </a:lnTo>
                  <a:lnTo>
                    <a:pt x="2752" y="5231"/>
                  </a:lnTo>
                  <a:cubicBezTo>
                    <a:pt x="2775" y="5071"/>
                    <a:pt x="2866" y="4321"/>
                    <a:pt x="2843" y="4139"/>
                  </a:cubicBezTo>
                  <a:lnTo>
                    <a:pt x="2843" y="4139"/>
                  </a:lnTo>
                  <a:cubicBezTo>
                    <a:pt x="2775" y="4162"/>
                    <a:pt x="2820" y="4207"/>
                    <a:pt x="2729" y="4230"/>
                  </a:cubicBezTo>
                  <a:cubicBezTo>
                    <a:pt x="2684" y="4184"/>
                    <a:pt x="2752" y="4162"/>
                    <a:pt x="2684" y="4162"/>
                  </a:cubicBezTo>
                  <a:cubicBezTo>
                    <a:pt x="2820" y="4139"/>
                    <a:pt x="2729" y="4048"/>
                    <a:pt x="2866" y="4025"/>
                  </a:cubicBezTo>
                  <a:lnTo>
                    <a:pt x="2798" y="4003"/>
                  </a:lnTo>
                  <a:lnTo>
                    <a:pt x="2843" y="3980"/>
                  </a:lnTo>
                  <a:cubicBezTo>
                    <a:pt x="2752" y="3798"/>
                    <a:pt x="2798" y="3934"/>
                    <a:pt x="2820" y="3775"/>
                  </a:cubicBezTo>
                  <a:cubicBezTo>
                    <a:pt x="2820" y="3684"/>
                    <a:pt x="2707" y="3616"/>
                    <a:pt x="2752" y="3571"/>
                  </a:cubicBezTo>
                  <a:lnTo>
                    <a:pt x="2684" y="3571"/>
                  </a:lnTo>
                  <a:cubicBezTo>
                    <a:pt x="2752" y="3571"/>
                    <a:pt x="2638" y="3502"/>
                    <a:pt x="2707" y="3502"/>
                  </a:cubicBezTo>
                  <a:cubicBezTo>
                    <a:pt x="2707" y="3482"/>
                    <a:pt x="2707" y="3408"/>
                    <a:pt x="2642" y="3408"/>
                  </a:cubicBezTo>
                  <a:cubicBezTo>
                    <a:pt x="2639" y="3408"/>
                    <a:pt x="2636" y="3408"/>
                    <a:pt x="2632" y="3408"/>
                  </a:cubicBezTo>
                  <a:lnTo>
                    <a:pt x="2632" y="3408"/>
                  </a:lnTo>
                  <a:cubicBezTo>
                    <a:pt x="2662" y="3397"/>
                    <a:pt x="2682" y="3361"/>
                    <a:pt x="2711" y="3361"/>
                  </a:cubicBezTo>
                  <a:cubicBezTo>
                    <a:pt x="2717" y="3361"/>
                    <a:pt x="2723" y="3363"/>
                    <a:pt x="2729" y="3366"/>
                  </a:cubicBezTo>
                  <a:lnTo>
                    <a:pt x="2707" y="3320"/>
                  </a:lnTo>
                  <a:lnTo>
                    <a:pt x="2684" y="3343"/>
                  </a:lnTo>
                  <a:cubicBezTo>
                    <a:pt x="2684" y="3252"/>
                    <a:pt x="2752" y="3229"/>
                    <a:pt x="2661" y="3161"/>
                  </a:cubicBezTo>
                  <a:lnTo>
                    <a:pt x="2638" y="3184"/>
                  </a:lnTo>
                  <a:cubicBezTo>
                    <a:pt x="2638" y="3138"/>
                    <a:pt x="2616" y="3093"/>
                    <a:pt x="2707" y="3093"/>
                  </a:cubicBezTo>
                  <a:lnTo>
                    <a:pt x="2729" y="3138"/>
                  </a:lnTo>
                  <a:cubicBezTo>
                    <a:pt x="2752" y="3047"/>
                    <a:pt x="2729" y="3002"/>
                    <a:pt x="2684" y="2934"/>
                  </a:cubicBezTo>
                  <a:lnTo>
                    <a:pt x="2684" y="2957"/>
                  </a:lnTo>
                  <a:cubicBezTo>
                    <a:pt x="2593" y="2866"/>
                    <a:pt x="2547" y="2434"/>
                    <a:pt x="2434" y="2343"/>
                  </a:cubicBezTo>
                  <a:lnTo>
                    <a:pt x="2366" y="2388"/>
                  </a:lnTo>
                  <a:lnTo>
                    <a:pt x="2297" y="2297"/>
                  </a:lnTo>
                  <a:lnTo>
                    <a:pt x="2502" y="2343"/>
                  </a:lnTo>
                  <a:cubicBezTo>
                    <a:pt x="2502" y="2206"/>
                    <a:pt x="2479" y="1456"/>
                    <a:pt x="2525" y="1319"/>
                  </a:cubicBezTo>
                  <a:cubicBezTo>
                    <a:pt x="2540" y="1297"/>
                    <a:pt x="2558" y="1289"/>
                    <a:pt x="2574" y="1289"/>
                  </a:cubicBezTo>
                  <a:cubicBezTo>
                    <a:pt x="2608" y="1289"/>
                    <a:pt x="2638" y="1319"/>
                    <a:pt x="2638" y="1319"/>
                  </a:cubicBezTo>
                  <a:cubicBezTo>
                    <a:pt x="2616" y="1251"/>
                    <a:pt x="2570" y="1274"/>
                    <a:pt x="2570" y="1228"/>
                  </a:cubicBezTo>
                  <a:lnTo>
                    <a:pt x="2638" y="1228"/>
                  </a:lnTo>
                  <a:lnTo>
                    <a:pt x="2616" y="1183"/>
                  </a:lnTo>
                  <a:cubicBezTo>
                    <a:pt x="2604" y="1206"/>
                    <a:pt x="2582" y="1211"/>
                    <a:pt x="2553" y="1211"/>
                  </a:cubicBezTo>
                  <a:cubicBezTo>
                    <a:pt x="2525" y="1211"/>
                    <a:pt x="2491" y="1206"/>
                    <a:pt x="2457" y="1206"/>
                  </a:cubicBezTo>
                  <a:lnTo>
                    <a:pt x="2479" y="1137"/>
                  </a:lnTo>
                  <a:lnTo>
                    <a:pt x="2525" y="1137"/>
                  </a:lnTo>
                  <a:cubicBezTo>
                    <a:pt x="2525" y="1137"/>
                    <a:pt x="2366" y="1092"/>
                    <a:pt x="2411" y="1024"/>
                  </a:cubicBezTo>
                  <a:cubicBezTo>
                    <a:pt x="2434" y="910"/>
                    <a:pt x="2411" y="773"/>
                    <a:pt x="2434" y="660"/>
                  </a:cubicBezTo>
                  <a:lnTo>
                    <a:pt x="2502" y="705"/>
                  </a:lnTo>
                  <a:lnTo>
                    <a:pt x="2525" y="660"/>
                  </a:lnTo>
                  <a:lnTo>
                    <a:pt x="2525" y="660"/>
                  </a:lnTo>
                  <a:cubicBezTo>
                    <a:pt x="2515" y="663"/>
                    <a:pt x="2507" y="665"/>
                    <a:pt x="2500" y="665"/>
                  </a:cubicBezTo>
                  <a:cubicBezTo>
                    <a:pt x="2469" y="665"/>
                    <a:pt x="2473" y="632"/>
                    <a:pt x="2464" y="632"/>
                  </a:cubicBezTo>
                  <a:cubicBezTo>
                    <a:pt x="2462" y="632"/>
                    <a:pt x="2460" y="634"/>
                    <a:pt x="2457" y="637"/>
                  </a:cubicBezTo>
                  <a:cubicBezTo>
                    <a:pt x="2320" y="523"/>
                    <a:pt x="2457" y="432"/>
                    <a:pt x="2366" y="341"/>
                  </a:cubicBezTo>
                  <a:cubicBezTo>
                    <a:pt x="2252" y="319"/>
                    <a:pt x="342" y="69"/>
                    <a:pt x="205" y="46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 rot="2879640">
              <a:off x="6755735" y="325943"/>
              <a:ext cx="2503" cy="2503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91" y="1"/>
                  </a:moveTo>
                  <a:lnTo>
                    <a:pt x="91" y="1"/>
                  </a:lnTo>
                  <a:cubicBezTo>
                    <a:pt x="23" y="23"/>
                    <a:pt x="0" y="46"/>
                    <a:pt x="0" y="91"/>
                  </a:cubicBezTo>
                  <a:cubicBezTo>
                    <a:pt x="68" y="69"/>
                    <a:pt x="68" y="46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 rot="2879640">
              <a:off x="6758721" y="327272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 rot="2879640">
              <a:off x="6865791" y="141537"/>
              <a:ext cx="653" cy="653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0"/>
                  </a:moveTo>
                  <a:lnTo>
                    <a:pt x="24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 rot="2879640">
              <a:off x="6774786" y="133178"/>
              <a:ext cx="77362" cy="207159"/>
            </a:xfrm>
            <a:custGeom>
              <a:avLst/>
              <a:gdLst/>
              <a:ahLst/>
              <a:cxnLst/>
              <a:rect l="l" t="t" r="r" b="b"/>
              <a:pathLst>
                <a:path w="2843" h="7613" extrusionOk="0">
                  <a:moveTo>
                    <a:pt x="205" y="1"/>
                  </a:moveTo>
                  <a:lnTo>
                    <a:pt x="182" y="46"/>
                  </a:lnTo>
                  <a:cubicBezTo>
                    <a:pt x="184" y="46"/>
                    <a:pt x="187" y="47"/>
                    <a:pt x="189" y="47"/>
                  </a:cubicBezTo>
                  <a:lnTo>
                    <a:pt x="189" y="47"/>
                  </a:lnTo>
                  <a:lnTo>
                    <a:pt x="205" y="1"/>
                  </a:lnTo>
                  <a:close/>
                  <a:moveTo>
                    <a:pt x="2454" y="7453"/>
                  </a:moveTo>
                  <a:cubicBezTo>
                    <a:pt x="2458" y="7453"/>
                    <a:pt x="2466" y="7455"/>
                    <a:pt x="2479" y="7459"/>
                  </a:cubicBezTo>
                  <a:lnTo>
                    <a:pt x="2460" y="7515"/>
                  </a:lnTo>
                  <a:lnTo>
                    <a:pt x="2460" y="7515"/>
                  </a:lnTo>
                  <a:cubicBezTo>
                    <a:pt x="2466" y="7483"/>
                    <a:pt x="2435" y="7453"/>
                    <a:pt x="2454" y="7453"/>
                  </a:cubicBezTo>
                  <a:close/>
                  <a:moveTo>
                    <a:pt x="137" y="46"/>
                  </a:moveTo>
                  <a:cubicBezTo>
                    <a:pt x="114" y="92"/>
                    <a:pt x="68" y="137"/>
                    <a:pt x="137" y="160"/>
                  </a:cubicBezTo>
                  <a:cubicBezTo>
                    <a:pt x="131" y="165"/>
                    <a:pt x="125" y="167"/>
                    <a:pt x="118" y="167"/>
                  </a:cubicBezTo>
                  <a:cubicBezTo>
                    <a:pt x="106" y="167"/>
                    <a:pt x="91" y="161"/>
                    <a:pt x="78" y="161"/>
                  </a:cubicBezTo>
                  <a:cubicBezTo>
                    <a:pt x="66" y="161"/>
                    <a:pt x="54" y="166"/>
                    <a:pt x="46" y="183"/>
                  </a:cubicBezTo>
                  <a:cubicBezTo>
                    <a:pt x="46" y="228"/>
                    <a:pt x="114" y="273"/>
                    <a:pt x="68" y="319"/>
                  </a:cubicBezTo>
                  <a:cubicBezTo>
                    <a:pt x="0" y="410"/>
                    <a:pt x="159" y="455"/>
                    <a:pt x="91" y="546"/>
                  </a:cubicBezTo>
                  <a:lnTo>
                    <a:pt x="68" y="524"/>
                  </a:lnTo>
                  <a:cubicBezTo>
                    <a:pt x="23" y="569"/>
                    <a:pt x="68" y="637"/>
                    <a:pt x="46" y="683"/>
                  </a:cubicBezTo>
                  <a:lnTo>
                    <a:pt x="91" y="683"/>
                  </a:lnTo>
                  <a:cubicBezTo>
                    <a:pt x="68" y="751"/>
                    <a:pt x="91" y="796"/>
                    <a:pt x="46" y="842"/>
                  </a:cubicBezTo>
                  <a:lnTo>
                    <a:pt x="114" y="887"/>
                  </a:lnTo>
                  <a:cubicBezTo>
                    <a:pt x="91" y="1115"/>
                    <a:pt x="159" y="2002"/>
                    <a:pt x="159" y="2229"/>
                  </a:cubicBezTo>
                  <a:lnTo>
                    <a:pt x="137" y="2206"/>
                  </a:lnTo>
                  <a:lnTo>
                    <a:pt x="137" y="2206"/>
                  </a:lnTo>
                  <a:cubicBezTo>
                    <a:pt x="159" y="2570"/>
                    <a:pt x="137" y="3252"/>
                    <a:pt x="205" y="3616"/>
                  </a:cubicBezTo>
                  <a:cubicBezTo>
                    <a:pt x="159" y="3662"/>
                    <a:pt x="159" y="3753"/>
                    <a:pt x="137" y="3798"/>
                  </a:cubicBezTo>
                  <a:lnTo>
                    <a:pt x="205" y="3798"/>
                  </a:lnTo>
                  <a:cubicBezTo>
                    <a:pt x="205" y="3980"/>
                    <a:pt x="250" y="3821"/>
                    <a:pt x="273" y="3980"/>
                  </a:cubicBezTo>
                  <a:cubicBezTo>
                    <a:pt x="319" y="4185"/>
                    <a:pt x="228" y="4935"/>
                    <a:pt x="182" y="5117"/>
                  </a:cubicBezTo>
                  <a:cubicBezTo>
                    <a:pt x="273" y="5208"/>
                    <a:pt x="205" y="5322"/>
                    <a:pt x="250" y="5413"/>
                  </a:cubicBezTo>
                  <a:lnTo>
                    <a:pt x="228" y="5413"/>
                  </a:lnTo>
                  <a:cubicBezTo>
                    <a:pt x="250" y="5504"/>
                    <a:pt x="159" y="6072"/>
                    <a:pt x="182" y="6186"/>
                  </a:cubicBezTo>
                  <a:lnTo>
                    <a:pt x="205" y="6163"/>
                  </a:lnTo>
                  <a:lnTo>
                    <a:pt x="205" y="6163"/>
                  </a:lnTo>
                  <a:cubicBezTo>
                    <a:pt x="250" y="6254"/>
                    <a:pt x="159" y="6254"/>
                    <a:pt x="137" y="6322"/>
                  </a:cubicBezTo>
                  <a:cubicBezTo>
                    <a:pt x="228" y="6322"/>
                    <a:pt x="273" y="6413"/>
                    <a:pt x="296" y="6436"/>
                  </a:cubicBezTo>
                  <a:lnTo>
                    <a:pt x="273" y="6436"/>
                  </a:lnTo>
                  <a:cubicBezTo>
                    <a:pt x="273" y="6481"/>
                    <a:pt x="364" y="6595"/>
                    <a:pt x="364" y="6686"/>
                  </a:cubicBezTo>
                  <a:lnTo>
                    <a:pt x="319" y="6686"/>
                  </a:lnTo>
                  <a:cubicBezTo>
                    <a:pt x="387" y="6754"/>
                    <a:pt x="341" y="6868"/>
                    <a:pt x="364" y="6936"/>
                  </a:cubicBezTo>
                  <a:cubicBezTo>
                    <a:pt x="319" y="7027"/>
                    <a:pt x="228" y="7209"/>
                    <a:pt x="296" y="7368"/>
                  </a:cubicBezTo>
                  <a:lnTo>
                    <a:pt x="137" y="7437"/>
                  </a:lnTo>
                  <a:lnTo>
                    <a:pt x="159" y="7459"/>
                  </a:lnTo>
                  <a:cubicBezTo>
                    <a:pt x="159" y="7459"/>
                    <a:pt x="1195" y="7613"/>
                    <a:pt x="1886" y="7613"/>
                  </a:cubicBezTo>
                  <a:cubicBezTo>
                    <a:pt x="2116" y="7613"/>
                    <a:pt x="2308" y="7596"/>
                    <a:pt x="2411" y="7550"/>
                  </a:cubicBezTo>
                  <a:lnTo>
                    <a:pt x="2456" y="7550"/>
                  </a:lnTo>
                  <a:lnTo>
                    <a:pt x="2456" y="7528"/>
                  </a:lnTo>
                  <a:cubicBezTo>
                    <a:pt x="2458" y="7524"/>
                    <a:pt x="2459" y="7521"/>
                    <a:pt x="2460" y="7518"/>
                  </a:cubicBezTo>
                  <a:lnTo>
                    <a:pt x="2460" y="7518"/>
                  </a:lnTo>
                  <a:cubicBezTo>
                    <a:pt x="2467" y="7498"/>
                    <a:pt x="2475" y="7491"/>
                    <a:pt x="2484" y="7491"/>
                  </a:cubicBezTo>
                  <a:cubicBezTo>
                    <a:pt x="2500" y="7491"/>
                    <a:pt x="2519" y="7514"/>
                    <a:pt x="2547" y="7528"/>
                  </a:cubicBezTo>
                  <a:lnTo>
                    <a:pt x="2570" y="7482"/>
                  </a:lnTo>
                  <a:lnTo>
                    <a:pt x="2524" y="7482"/>
                  </a:lnTo>
                  <a:lnTo>
                    <a:pt x="2479" y="7391"/>
                  </a:lnTo>
                  <a:cubicBezTo>
                    <a:pt x="2502" y="7346"/>
                    <a:pt x="2570" y="7391"/>
                    <a:pt x="2593" y="7323"/>
                  </a:cubicBezTo>
                  <a:cubicBezTo>
                    <a:pt x="2638" y="7027"/>
                    <a:pt x="2706" y="6732"/>
                    <a:pt x="2706" y="6436"/>
                  </a:cubicBezTo>
                  <a:lnTo>
                    <a:pt x="2729" y="6436"/>
                  </a:lnTo>
                  <a:cubicBezTo>
                    <a:pt x="2706" y="6345"/>
                    <a:pt x="2729" y="6254"/>
                    <a:pt x="2706" y="6186"/>
                  </a:cubicBezTo>
                  <a:lnTo>
                    <a:pt x="2774" y="6140"/>
                  </a:lnTo>
                  <a:lnTo>
                    <a:pt x="2774" y="6140"/>
                  </a:lnTo>
                  <a:cubicBezTo>
                    <a:pt x="2773" y="6141"/>
                    <a:pt x="2772" y="6141"/>
                    <a:pt x="2771" y="6141"/>
                  </a:cubicBezTo>
                  <a:cubicBezTo>
                    <a:pt x="2730" y="6141"/>
                    <a:pt x="2752" y="5685"/>
                    <a:pt x="2752" y="5663"/>
                  </a:cubicBezTo>
                  <a:lnTo>
                    <a:pt x="2661" y="5663"/>
                  </a:lnTo>
                  <a:cubicBezTo>
                    <a:pt x="2661" y="5572"/>
                    <a:pt x="2774" y="5640"/>
                    <a:pt x="2752" y="5549"/>
                  </a:cubicBezTo>
                  <a:cubicBezTo>
                    <a:pt x="2615" y="5504"/>
                    <a:pt x="2774" y="5413"/>
                    <a:pt x="2706" y="5367"/>
                  </a:cubicBezTo>
                  <a:cubicBezTo>
                    <a:pt x="2706" y="5367"/>
                    <a:pt x="2706" y="5344"/>
                    <a:pt x="2752" y="5344"/>
                  </a:cubicBezTo>
                  <a:cubicBezTo>
                    <a:pt x="2683" y="5322"/>
                    <a:pt x="2752" y="5299"/>
                    <a:pt x="2729" y="5276"/>
                  </a:cubicBezTo>
                  <a:lnTo>
                    <a:pt x="2683" y="5276"/>
                  </a:lnTo>
                  <a:lnTo>
                    <a:pt x="2661" y="5231"/>
                  </a:lnTo>
                  <a:lnTo>
                    <a:pt x="2729" y="5231"/>
                  </a:lnTo>
                  <a:cubicBezTo>
                    <a:pt x="2752" y="5072"/>
                    <a:pt x="2843" y="4321"/>
                    <a:pt x="2820" y="4139"/>
                  </a:cubicBezTo>
                  <a:lnTo>
                    <a:pt x="2820" y="4139"/>
                  </a:lnTo>
                  <a:cubicBezTo>
                    <a:pt x="2774" y="4162"/>
                    <a:pt x="2797" y="4230"/>
                    <a:pt x="2706" y="4230"/>
                  </a:cubicBezTo>
                  <a:cubicBezTo>
                    <a:pt x="2661" y="4185"/>
                    <a:pt x="2729" y="4162"/>
                    <a:pt x="2683" y="4162"/>
                  </a:cubicBezTo>
                  <a:cubicBezTo>
                    <a:pt x="2820" y="4139"/>
                    <a:pt x="2706" y="4048"/>
                    <a:pt x="2843" y="4026"/>
                  </a:cubicBezTo>
                  <a:lnTo>
                    <a:pt x="2774" y="4003"/>
                  </a:lnTo>
                  <a:lnTo>
                    <a:pt x="2820" y="3980"/>
                  </a:lnTo>
                  <a:cubicBezTo>
                    <a:pt x="2752" y="3798"/>
                    <a:pt x="2774" y="3935"/>
                    <a:pt x="2797" y="3775"/>
                  </a:cubicBezTo>
                  <a:cubicBezTo>
                    <a:pt x="2797" y="3684"/>
                    <a:pt x="2683" y="3639"/>
                    <a:pt x="2729" y="3571"/>
                  </a:cubicBezTo>
                  <a:lnTo>
                    <a:pt x="2661" y="3571"/>
                  </a:lnTo>
                  <a:cubicBezTo>
                    <a:pt x="2729" y="3571"/>
                    <a:pt x="2615" y="3503"/>
                    <a:pt x="2683" y="3503"/>
                  </a:cubicBezTo>
                  <a:cubicBezTo>
                    <a:pt x="2683" y="3482"/>
                    <a:pt x="2683" y="3408"/>
                    <a:pt x="2619" y="3408"/>
                  </a:cubicBezTo>
                  <a:cubicBezTo>
                    <a:pt x="2616" y="3408"/>
                    <a:pt x="2613" y="3408"/>
                    <a:pt x="2609" y="3409"/>
                  </a:cubicBezTo>
                  <a:lnTo>
                    <a:pt x="2609" y="3409"/>
                  </a:lnTo>
                  <a:cubicBezTo>
                    <a:pt x="2634" y="3399"/>
                    <a:pt x="2653" y="3373"/>
                    <a:pt x="2676" y="3373"/>
                  </a:cubicBezTo>
                  <a:cubicBezTo>
                    <a:pt x="2685" y="3373"/>
                    <a:pt x="2695" y="3377"/>
                    <a:pt x="2706" y="3389"/>
                  </a:cubicBezTo>
                  <a:lnTo>
                    <a:pt x="2706" y="3321"/>
                  </a:lnTo>
                  <a:lnTo>
                    <a:pt x="2683" y="3343"/>
                  </a:lnTo>
                  <a:cubicBezTo>
                    <a:pt x="2661" y="3252"/>
                    <a:pt x="2729" y="3230"/>
                    <a:pt x="2661" y="3161"/>
                  </a:cubicBezTo>
                  <a:lnTo>
                    <a:pt x="2615" y="3184"/>
                  </a:lnTo>
                  <a:cubicBezTo>
                    <a:pt x="2615" y="3139"/>
                    <a:pt x="2615" y="3116"/>
                    <a:pt x="2706" y="3093"/>
                  </a:cubicBezTo>
                  <a:lnTo>
                    <a:pt x="2729" y="3139"/>
                  </a:lnTo>
                  <a:cubicBezTo>
                    <a:pt x="2729" y="3048"/>
                    <a:pt x="2729" y="3002"/>
                    <a:pt x="2683" y="2934"/>
                  </a:cubicBezTo>
                  <a:lnTo>
                    <a:pt x="2683" y="2957"/>
                  </a:lnTo>
                  <a:cubicBezTo>
                    <a:pt x="2593" y="2866"/>
                    <a:pt x="2524" y="2434"/>
                    <a:pt x="2411" y="2343"/>
                  </a:cubicBezTo>
                  <a:lnTo>
                    <a:pt x="2342" y="2388"/>
                  </a:lnTo>
                  <a:lnTo>
                    <a:pt x="2297" y="2297"/>
                  </a:lnTo>
                  <a:lnTo>
                    <a:pt x="2502" y="2366"/>
                  </a:lnTo>
                  <a:cubicBezTo>
                    <a:pt x="2502" y="2206"/>
                    <a:pt x="2456" y="1456"/>
                    <a:pt x="2502" y="1320"/>
                  </a:cubicBezTo>
                  <a:cubicBezTo>
                    <a:pt x="2517" y="1304"/>
                    <a:pt x="2534" y="1299"/>
                    <a:pt x="2552" y="1299"/>
                  </a:cubicBezTo>
                  <a:cubicBezTo>
                    <a:pt x="2587" y="1299"/>
                    <a:pt x="2623" y="1320"/>
                    <a:pt x="2638" y="1320"/>
                  </a:cubicBezTo>
                  <a:cubicBezTo>
                    <a:pt x="2615" y="1251"/>
                    <a:pt x="2547" y="1274"/>
                    <a:pt x="2570" y="1229"/>
                  </a:cubicBezTo>
                  <a:lnTo>
                    <a:pt x="2570" y="1229"/>
                  </a:lnTo>
                  <a:lnTo>
                    <a:pt x="2638" y="1251"/>
                  </a:lnTo>
                  <a:lnTo>
                    <a:pt x="2615" y="1183"/>
                  </a:lnTo>
                  <a:cubicBezTo>
                    <a:pt x="2604" y="1206"/>
                    <a:pt x="2575" y="1211"/>
                    <a:pt x="2544" y="1211"/>
                  </a:cubicBezTo>
                  <a:cubicBezTo>
                    <a:pt x="2513" y="1211"/>
                    <a:pt x="2479" y="1206"/>
                    <a:pt x="2456" y="1206"/>
                  </a:cubicBezTo>
                  <a:lnTo>
                    <a:pt x="2456" y="1138"/>
                  </a:lnTo>
                  <a:lnTo>
                    <a:pt x="2502" y="1138"/>
                  </a:lnTo>
                  <a:cubicBezTo>
                    <a:pt x="2502" y="1138"/>
                    <a:pt x="2365" y="1092"/>
                    <a:pt x="2388" y="1024"/>
                  </a:cubicBezTo>
                  <a:cubicBezTo>
                    <a:pt x="2411" y="910"/>
                    <a:pt x="2411" y="774"/>
                    <a:pt x="2411" y="660"/>
                  </a:cubicBezTo>
                  <a:lnTo>
                    <a:pt x="2479" y="706"/>
                  </a:lnTo>
                  <a:lnTo>
                    <a:pt x="2502" y="660"/>
                  </a:lnTo>
                  <a:lnTo>
                    <a:pt x="2502" y="660"/>
                  </a:lnTo>
                  <a:cubicBezTo>
                    <a:pt x="2495" y="663"/>
                    <a:pt x="2490" y="665"/>
                    <a:pt x="2486" y="665"/>
                  </a:cubicBezTo>
                  <a:cubicBezTo>
                    <a:pt x="2466" y="665"/>
                    <a:pt x="2472" y="633"/>
                    <a:pt x="2464" y="633"/>
                  </a:cubicBezTo>
                  <a:cubicBezTo>
                    <a:pt x="2462" y="633"/>
                    <a:pt x="2459" y="634"/>
                    <a:pt x="2456" y="637"/>
                  </a:cubicBezTo>
                  <a:cubicBezTo>
                    <a:pt x="2320" y="524"/>
                    <a:pt x="2433" y="433"/>
                    <a:pt x="2342" y="342"/>
                  </a:cubicBezTo>
                  <a:cubicBezTo>
                    <a:pt x="2230" y="319"/>
                    <a:pt x="375" y="76"/>
                    <a:pt x="189" y="47"/>
                  </a:cubicBezTo>
                  <a:lnTo>
                    <a:pt x="189" y="47"/>
                  </a:lnTo>
                  <a:lnTo>
                    <a:pt x="182" y="69"/>
                  </a:lnTo>
                  <a:lnTo>
                    <a:pt x="250" y="69"/>
                  </a:lnTo>
                  <a:cubicBezTo>
                    <a:pt x="273" y="137"/>
                    <a:pt x="205" y="92"/>
                    <a:pt x="205" y="160"/>
                  </a:cubicBezTo>
                  <a:cubicBezTo>
                    <a:pt x="137" y="160"/>
                    <a:pt x="137" y="92"/>
                    <a:pt x="137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 rot="2879640">
              <a:off x="6532719" y="250312"/>
              <a:ext cx="2503" cy="2503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91" y="0"/>
                  </a:moveTo>
                  <a:lnTo>
                    <a:pt x="91" y="0"/>
                  </a:lnTo>
                  <a:cubicBezTo>
                    <a:pt x="23" y="23"/>
                    <a:pt x="0" y="46"/>
                    <a:pt x="23" y="91"/>
                  </a:cubicBezTo>
                  <a:cubicBezTo>
                    <a:pt x="69" y="68"/>
                    <a:pt x="91" y="46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 rot="2879640">
              <a:off x="6535705" y="251642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 rot="2879640">
              <a:off x="6643318" y="66121"/>
              <a:ext cx="27" cy="65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 rot="2879640">
              <a:off x="6551899" y="57258"/>
              <a:ext cx="77987" cy="207785"/>
            </a:xfrm>
            <a:custGeom>
              <a:avLst/>
              <a:gdLst/>
              <a:ahLst/>
              <a:cxnLst/>
              <a:rect l="l" t="t" r="r" b="b"/>
              <a:pathLst>
                <a:path w="2866" h="7636" extrusionOk="0">
                  <a:moveTo>
                    <a:pt x="205" y="0"/>
                  </a:moveTo>
                  <a:lnTo>
                    <a:pt x="182" y="91"/>
                  </a:lnTo>
                  <a:lnTo>
                    <a:pt x="251" y="91"/>
                  </a:lnTo>
                  <a:cubicBezTo>
                    <a:pt x="273" y="160"/>
                    <a:pt x="205" y="114"/>
                    <a:pt x="205" y="160"/>
                  </a:cubicBezTo>
                  <a:cubicBezTo>
                    <a:pt x="160" y="160"/>
                    <a:pt x="137" y="114"/>
                    <a:pt x="137" y="69"/>
                  </a:cubicBezTo>
                  <a:lnTo>
                    <a:pt x="137" y="69"/>
                  </a:lnTo>
                  <a:cubicBezTo>
                    <a:pt x="137" y="114"/>
                    <a:pt x="91" y="160"/>
                    <a:pt x="160" y="160"/>
                  </a:cubicBezTo>
                  <a:cubicBezTo>
                    <a:pt x="137" y="182"/>
                    <a:pt x="114" y="182"/>
                    <a:pt x="94" y="182"/>
                  </a:cubicBezTo>
                  <a:cubicBezTo>
                    <a:pt x="74" y="182"/>
                    <a:pt x="57" y="182"/>
                    <a:pt x="46" y="205"/>
                  </a:cubicBezTo>
                  <a:cubicBezTo>
                    <a:pt x="69" y="251"/>
                    <a:pt x="114" y="296"/>
                    <a:pt x="91" y="319"/>
                  </a:cubicBezTo>
                  <a:lnTo>
                    <a:pt x="69" y="319"/>
                  </a:lnTo>
                  <a:cubicBezTo>
                    <a:pt x="1" y="410"/>
                    <a:pt x="160" y="478"/>
                    <a:pt x="91" y="569"/>
                  </a:cubicBezTo>
                  <a:lnTo>
                    <a:pt x="69" y="546"/>
                  </a:lnTo>
                  <a:lnTo>
                    <a:pt x="69" y="546"/>
                  </a:lnTo>
                  <a:cubicBezTo>
                    <a:pt x="46" y="592"/>
                    <a:pt x="91" y="637"/>
                    <a:pt x="46" y="705"/>
                  </a:cubicBezTo>
                  <a:lnTo>
                    <a:pt x="114" y="705"/>
                  </a:lnTo>
                  <a:cubicBezTo>
                    <a:pt x="69" y="774"/>
                    <a:pt x="114" y="819"/>
                    <a:pt x="69" y="865"/>
                  </a:cubicBezTo>
                  <a:lnTo>
                    <a:pt x="114" y="910"/>
                  </a:lnTo>
                  <a:cubicBezTo>
                    <a:pt x="91" y="1137"/>
                    <a:pt x="160" y="2024"/>
                    <a:pt x="160" y="2252"/>
                  </a:cubicBezTo>
                  <a:lnTo>
                    <a:pt x="160" y="2229"/>
                  </a:lnTo>
                  <a:cubicBezTo>
                    <a:pt x="182" y="2570"/>
                    <a:pt x="160" y="3275"/>
                    <a:pt x="228" y="3639"/>
                  </a:cubicBezTo>
                  <a:cubicBezTo>
                    <a:pt x="160" y="3684"/>
                    <a:pt x="182" y="3775"/>
                    <a:pt x="160" y="3821"/>
                  </a:cubicBezTo>
                  <a:lnTo>
                    <a:pt x="228" y="3821"/>
                  </a:lnTo>
                  <a:cubicBezTo>
                    <a:pt x="205" y="4003"/>
                    <a:pt x="273" y="3844"/>
                    <a:pt x="273" y="4003"/>
                  </a:cubicBezTo>
                  <a:cubicBezTo>
                    <a:pt x="342" y="4207"/>
                    <a:pt x="251" y="4958"/>
                    <a:pt x="205" y="5140"/>
                  </a:cubicBezTo>
                  <a:cubicBezTo>
                    <a:pt x="273" y="5231"/>
                    <a:pt x="205" y="5344"/>
                    <a:pt x="273" y="5435"/>
                  </a:cubicBezTo>
                  <a:lnTo>
                    <a:pt x="251" y="5435"/>
                  </a:lnTo>
                  <a:cubicBezTo>
                    <a:pt x="273" y="5526"/>
                    <a:pt x="182" y="6072"/>
                    <a:pt x="205" y="6208"/>
                  </a:cubicBezTo>
                  <a:lnTo>
                    <a:pt x="205" y="6186"/>
                  </a:lnTo>
                  <a:lnTo>
                    <a:pt x="205" y="6186"/>
                  </a:lnTo>
                  <a:cubicBezTo>
                    <a:pt x="273" y="6277"/>
                    <a:pt x="182" y="6277"/>
                    <a:pt x="137" y="6345"/>
                  </a:cubicBezTo>
                  <a:cubicBezTo>
                    <a:pt x="228" y="6345"/>
                    <a:pt x="296" y="6436"/>
                    <a:pt x="296" y="6459"/>
                  </a:cubicBezTo>
                  <a:lnTo>
                    <a:pt x="273" y="6459"/>
                  </a:lnTo>
                  <a:cubicBezTo>
                    <a:pt x="296" y="6504"/>
                    <a:pt x="364" y="6618"/>
                    <a:pt x="387" y="6709"/>
                  </a:cubicBezTo>
                  <a:lnTo>
                    <a:pt x="342" y="6709"/>
                  </a:lnTo>
                  <a:cubicBezTo>
                    <a:pt x="387" y="6777"/>
                    <a:pt x="364" y="6891"/>
                    <a:pt x="364" y="6959"/>
                  </a:cubicBezTo>
                  <a:cubicBezTo>
                    <a:pt x="342" y="7050"/>
                    <a:pt x="251" y="7232"/>
                    <a:pt x="319" y="7368"/>
                  </a:cubicBezTo>
                  <a:lnTo>
                    <a:pt x="160" y="7459"/>
                  </a:lnTo>
                  <a:lnTo>
                    <a:pt x="160" y="7482"/>
                  </a:lnTo>
                  <a:cubicBezTo>
                    <a:pt x="160" y="7482"/>
                    <a:pt x="1209" y="7635"/>
                    <a:pt x="1896" y="7635"/>
                  </a:cubicBezTo>
                  <a:cubicBezTo>
                    <a:pt x="2125" y="7635"/>
                    <a:pt x="2314" y="7618"/>
                    <a:pt x="2411" y="7573"/>
                  </a:cubicBezTo>
                  <a:lnTo>
                    <a:pt x="2456" y="7573"/>
                  </a:lnTo>
                  <a:lnTo>
                    <a:pt x="2456" y="7550"/>
                  </a:lnTo>
                  <a:cubicBezTo>
                    <a:pt x="2473" y="7499"/>
                    <a:pt x="2452" y="7473"/>
                    <a:pt x="2460" y="7473"/>
                  </a:cubicBezTo>
                  <a:cubicBezTo>
                    <a:pt x="2462" y="7473"/>
                    <a:pt x="2468" y="7476"/>
                    <a:pt x="2479" y="7482"/>
                  </a:cubicBezTo>
                  <a:lnTo>
                    <a:pt x="2479" y="7527"/>
                  </a:lnTo>
                  <a:cubicBezTo>
                    <a:pt x="2479" y="7513"/>
                    <a:pt x="2484" y="7508"/>
                    <a:pt x="2490" y="7508"/>
                  </a:cubicBezTo>
                  <a:cubicBezTo>
                    <a:pt x="2505" y="7508"/>
                    <a:pt x="2532" y="7534"/>
                    <a:pt x="2547" y="7550"/>
                  </a:cubicBezTo>
                  <a:lnTo>
                    <a:pt x="2570" y="7482"/>
                  </a:lnTo>
                  <a:lnTo>
                    <a:pt x="2547" y="7505"/>
                  </a:lnTo>
                  <a:lnTo>
                    <a:pt x="2502" y="7414"/>
                  </a:lnTo>
                  <a:cubicBezTo>
                    <a:pt x="2502" y="7368"/>
                    <a:pt x="2593" y="7414"/>
                    <a:pt x="2593" y="7345"/>
                  </a:cubicBezTo>
                  <a:cubicBezTo>
                    <a:pt x="2638" y="7050"/>
                    <a:pt x="2707" y="6754"/>
                    <a:pt x="2707" y="6459"/>
                  </a:cubicBezTo>
                  <a:lnTo>
                    <a:pt x="2752" y="6459"/>
                  </a:lnTo>
                  <a:cubicBezTo>
                    <a:pt x="2729" y="6368"/>
                    <a:pt x="2729" y="6277"/>
                    <a:pt x="2707" y="6208"/>
                  </a:cubicBezTo>
                  <a:lnTo>
                    <a:pt x="2798" y="6163"/>
                  </a:lnTo>
                  <a:lnTo>
                    <a:pt x="2798" y="6163"/>
                  </a:lnTo>
                  <a:cubicBezTo>
                    <a:pt x="2797" y="6163"/>
                    <a:pt x="2796" y="6164"/>
                    <a:pt x="2795" y="6164"/>
                  </a:cubicBezTo>
                  <a:cubicBezTo>
                    <a:pt x="2752" y="6164"/>
                    <a:pt x="2753" y="5685"/>
                    <a:pt x="2775" y="5685"/>
                  </a:cubicBezTo>
                  <a:lnTo>
                    <a:pt x="2684" y="5685"/>
                  </a:lnTo>
                  <a:cubicBezTo>
                    <a:pt x="2684" y="5594"/>
                    <a:pt x="2775" y="5663"/>
                    <a:pt x="2752" y="5572"/>
                  </a:cubicBezTo>
                  <a:cubicBezTo>
                    <a:pt x="2638" y="5526"/>
                    <a:pt x="2775" y="5435"/>
                    <a:pt x="2707" y="5390"/>
                  </a:cubicBezTo>
                  <a:cubicBezTo>
                    <a:pt x="2729" y="5390"/>
                    <a:pt x="2729" y="5367"/>
                    <a:pt x="2775" y="5367"/>
                  </a:cubicBezTo>
                  <a:cubicBezTo>
                    <a:pt x="2684" y="5344"/>
                    <a:pt x="2752" y="5322"/>
                    <a:pt x="2729" y="5299"/>
                  </a:cubicBezTo>
                  <a:lnTo>
                    <a:pt x="2684" y="5299"/>
                  </a:lnTo>
                  <a:lnTo>
                    <a:pt x="2661" y="5253"/>
                  </a:lnTo>
                  <a:lnTo>
                    <a:pt x="2729" y="5253"/>
                  </a:lnTo>
                  <a:cubicBezTo>
                    <a:pt x="2775" y="5094"/>
                    <a:pt x="2866" y="4344"/>
                    <a:pt x="2843" y="4162"/>
                  </a:cubicBezTo>
                  <a:lnTo>
                    <a:pt x="2843" y="4162"/>
                  </a:lnTo>
                  <a:cubicBezTo>
                    <a:pt x="2775" y="4185"/>
                    <a:pt x="2820" y="4230"/>
                    <a:pt x="2729" y="4253"/>
                  </a:cubicBezTo>
                  <a:cubicBezTo>
                    <a:pt x="2684" y="4207"/>
                    <a:pt x="2752" y="4185"/>
                    <a:pt x="2684" y="4185"/>
                  </a:cubicBezTo>
                  <a:cubicBezTo>
                    <a:pt x="2820" y="4162"/>
                    <a:pt x="2729" y="4071"/>
                    <a:pt x="2866" y="4048"/>
                  </a:cubicBezTo>
                  <a:lnTo>
                    <a:pt x="2775" y="4025"/>
                  </a:lnTo>
                  <a:lnTo>
                    <a:pt x="2820" y="4003"/>
                  </a:lnTo>
                  <a:cubicBezTo>
                    <a:pt x="2752" y="3821"/>
                    <a:pt x="2798" y="3957"/>
                    <a:pt x="2820" y="3798"/>
                  </a:cubicBezTo>
                  <a:cubicBezTo>
                    <a:pt x="2798" y="3684"/>
                    <a:pt x="2707" y="3639"/>
                    <a:pt x="2752" y="3593"/>
                  </a:cubicBezTo>
                  <a:lnTo>
                    <a:pt x="2684" y="3593"/>
                  </a:lnTo>
                  <a:cubicBezTo>
                    <a:pt x="2752" y="3593"/>
                    <a:pt x="2638" y="3525"/>
                    <a:pt x="2707" y="3525"/>
                  </a:cubicBezTo>
                  <a:cubicBezTo>
                    <a:pt x="2686" y="3505"/>
                    <a:pt x="2702" y="3431"/>
                    <a:pt x="2642" y="3431"/>
                  </a:cubicBezTo>
                  <a:cubicBezTo>
                    <a:pt x="2639" y="3431"/>
                    <a:pt x="2635" y="3431"/>
                    <a:pt x="2632" y="3431"/>
                  </a:cubicBezTo>
                  <a:lnTo>
                    <a:pt x="2632" y="3431"/>
                  </a:lnTo>
                  <a:cubicBezTo>
                    <a:pt x="2661" y="3420"/>
                    <a:pt x="2680" y="3384"/>
                    <a:pt x="2697" y="3384"/>
                  </a:cubicBezTo>
                  <a:cubicBezTo>
                    <a:pt x="2700" y="3384"/>
                    <a:pt x="2703" y="3385"/>
                    <a:pt x="2707" y="3389"/>
                  </a:cubicBezTo>
                  <a:lnTo>
                    <a:pt x="2707" y="3343"/>
                  </a:lnTo>
                  <a:lnTo>
                    <a:pt x="2684" y="3366"/>
                  </a:lnTo>
                  <a:cubicBezTo>
                    <a:pt x="2684" y="3275"/>
                    <a:pt x="2752" y="3230"/>
                    <a:pt x="2661" y="3184"/>
                  </a:cubicBezTo>
                  <a:lnTo>
                    <a:pt x="2638" y="3207"/>
                  </a:lnTo>
                  <a:cubicBezTo>
                    <a:pt x="2638" y="3161"/>
                    <a:pt x="2616" y="3116"/>
                    <a:pt x="2707" y="3116"/>
                  </a:cubicBezTo>
                  <a:lnTo>
                    <a:pt x="2729" y="3161"/>
                  </a:lnTo>
                  <a:cubicBezTo>
                    <a:pt x="2729" y="3070"/>
                    <a:pt x="2729" y="3025"/>
                    <a:pt x="2684" y="2957"/>
                  </a:cubicBezTo>
                  <a:lnTo>
                    <a:pt x="2684" y="2979"/>
                  </a:lnTo>
                  <a:cubicBezTo>
                    <a:pt x="2593" y="2888"/>
                    <a:pt x="2547" y="2456"/>
                    <a:pt x="2434" y="2365"/>
                  </a:cubicBezTo>
                  <a:lnTo>
                    <a:pt x="2365" y="2388"/>
                  </a:lnTo>
                  <a:lnTo>
                    <a:pt x="2297" y="2320"/>
                  </a:lnTo>
                  <a:lnTo>
                    <a:pt x="2502" y="2365"/>
                  </a:lnTo>
                  <a:cubicBezTo>
                    <a:pt x="2502" y="2229"/>
                    <a:pt x="2479" y="1479"/>
                    <a:pt x="2525" y="1342"/>
                  </a:cubicBezTo>
                  <a:cubicBezTo>
                    <a:pt x="2532" y="1319"/>
                    <a:pt x="2547" y="1312"/>
                    <a:pt x="2564" y="1312"/>
                  </a:cubicBezTo>
                  <a:cubicBezTo>
                    <a:pt x="2598" y="1312"/>
                    <a:pt x="2638" y="1342"/>
                    <a:pt x="2638" y="1342"/>
                  </a:cubicBezTo>
                  <a:cubicBezTo>
                    <a:pt x="2616" y="1274"/>
                    <a:pt x="2570" y="1297"/>
                    <a:pt x="2570" y="1251"/>
                  </a:cubicBezTo>
                  <a:lnTo>
                    <a:pt x="2638" y="1251"/>
                  </a:lnTo>
                  <a:lnTo>
                    <a:pt x="2616" y="1206"/>
                  </a:lnTo>
                  <a:cubicBezTo>
                    <a:pt x="2604" y="1228"/>
                    <a:pt x="2576" y="1234"/>
                    <a:pt x="2545" y="1234"/>
                  </a:cubicBezTo>
                  <a:cubicBezTo>
                    <a:pt x="2513" y="1234"/>
                    <a:pt x="2479" y="1228"/>
                    <a:pt x="2456" y="1228"/>
                  </a:cubicBezTo>
                  <a:lnTo>
                    <a:pt x="2456" y="1160"/>
                  </a:lnTo>
                  <a:lnTo>
                    <a:pt x="2525" y="1160"/>
                  </a:lnTo>
                  <a:cubicBezTo>
                    <a:pt x="2525" y="1160"/>
                    <a:pt x="2365" y="1115"/>
                    <a:pt x="2411" y="1047"/>
                  </a:cubicBezTo>
                  <a:cubicBezTo>
                    <a:pt x="2434" y="933"/>
                    <a:pt x="2411" y="796"/>
                    <a:pt x="2434" y="683"/>
                  </a:cubicBezTo>
                  <a:lnTo>
                    <a:pt x="2502" y="728"/>
                  </a:lnTo>
                  <a:lnTo>
                    <a:pt x="2525" y="683"/>
                  </a:lnTo>
                  <a:lnTo>
                    <a:pt x="2525" y="683"/>
                  </a:lnTo>
                  <a:cubicBezTo>
                    <a:pt x="2515" y="686"/>
                    <a:pt x="2507" y="687"/>
                    <a:pt x="2500" y="687"/>
                  </a:cubicBezTo>
                  <a:cubicBezTo>
                    <a:pt x="2469" y="687"/>
                    <a:pt x="2473" y="655"/>
                    <a:pt x="2464" y="655"/>
                  </a:cubicBezTo>
                  <a:cubicBezTo>
                    <a:pt x="2462" y="655"/>
                    <a:pt x="2460" y="657"/>
                    <a:pt x="2456" y="660"/>
                  </a:cubicBezTo>
                  <a:cubicBezTo>
                    <a:pt x="2320" y="546"/>
                    <a:pt x="2456" y="455"/>
                    <a:pt x="2365" y="364"/>
                  </a:cubicBezTo>
                  <a:cubicBezTo>
                    <a:pt x="2252" y="342"/>
                    <a:pt x="342" y="91"/>
                    <a:pt x="205" y="69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 rot="2879640">
              <a:off x="6171543" y="533641"/>
              <a:ext cx="2503" cy="3129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91" y="1"/>
                  </a:moveTo>
                  <a:lnTo>
                    <a:pt x="91" y="1"/>
                  </a:lnTo>
                  <a:cubicBezTo>
                    <a:pt x="23" y="46"/>
                    <a:pt x="0" y="69"/>
                    <a:pt x="0" y="114"/>
                  </a:cubicBezTo>
                  <a:cubicBezTo>
                    <a:pt x="69" y="92"/>
                    <a:pt x="69" y="46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 rot="2879640">
              <a:off x="6174762" y="535074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 rot="2879640">
              <a:off x="6307521" y="329447"/>
              <a:ext cx="27" cy="62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0"/>
                  </a:move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 rot="2879640">
              <a:off x="6203781" y="315140"/>
              <a:ext cx="76763" cy="240221"/>
            </a:xfrm>
            <a:custGeom>
              <a:avLst/>
              <a:gdLst/>
              <a:ahLst/>
              <a:cxnLst/>
              <a:rect l="l" t="t" r="r" b="b"/>
              <a:pathLst>
                <a:path w="2821" h="8828" extrusionOk="0">
                  <a:moveTo>
                    <a:pt x="56" y="778"/>
                  </a:moveTo>
                  <a:cubicBezTo>
                    <a:pt x="50" y="783"/>
                    <a:pt x="46" y="789"/>
                    <a:pt x="46" y="796"/>
                  </a:cubicBezTo>
                  <a:cubicBezTo>
                    <a:pt x="50" y="790"/>
                    <a:pt x="54" y="784"/>
                    <a:pt x="56" y="778"/>
                  </a:cubicBezTo>
                  <a:close/>
                  <a:moveTo>
                    <a:pt x="2275" y="2661"/>
                  </a:moveTo>
                  <a:lnTo>
                    <a:pt x="2411" y="2706"/>
                  </a:lnTo>
                  <a:lnTo>
                    <a:pt x="2411" y="2706"/>
                  </a:lnTo>
                  <a:lnTo>
                    <a:pt x="2320" y="2752"/>
                  </a:lnTo>
                  <a:lnTo>
                    <a:pt x="2275" y="2661"/>
                  </a:lnTo>
                  <a:close/>
                  <a:moveTo>
                    <a:pt x="205" y="0"/>
                  </a:moveTo>
                  <a:lnTo>
                    <a:pt x="183" y="91"/>
                  </a:lnTo>
                  <a:lnTo>
                    <a:pt x="251" y="91"/>
                  </a:lnTo>
                  <a:cubicBezTo>
                    <a:pt x="274" y="159"/>
                    <a:pt x="205" y="114"/>
                    <a:pt x="205" y="182"/>
                  </a:cubicBezTo>
                  <a:cubicBezTo>
                    <a:pt x="160" y="182"/>
                    <a:pt x="137" y="114"/>
                    <a:pt x="137" y="46"/>
                  </a:cubicBezTo>
                  <a:cubicBezTo>
                    <a:pt x="137" y="114"/>
                    <a:pt x="92" y="159"/>
                    <a:pt x="137" y="182"/>
                  </a:cubicBezTo>
                  <a:cubicBezTo>
                    <a:pt x="130" y="196"/>
                    <a:pt x="122" y="199"/>
                    <a:pt x="112" y="199"/>
                  </a:cubicBezTo>
                  <a:cubicBezTo>
                    <a:pt x="102" y="199"/>
                    <a:pt x="91" y="195"/>
                    <a:pt x="80" y="195"/>
                  </a:cubicBezTo>
                  <a:cubicBezTo>
                    <a:pt x="67" y="195"/>
                    <a:pt x="55" y="201"/>
                    <a:pt x="46" y="228"/>
                  </a:cubicBezTo>
                  <a:cubicBezTo>
                    <a:pt x="69" y="250"/>
                    <a:pt x="114" y="319"/>
                    <a:pt x="92" y="364"/>
                  </a:cubicBezTo>
                  <a:lnTo>
                    <a:pt x="69" y="364"/>
                  </a:lnTo>
                  <a:cubicBezTo>
                    <a:pt x="1" y="455"/>
                    <a:pt x="160" y="523"/>
                    <a:pt x="92" y="637"/>
                  </a:cubicBezTo>
                  <a:lnTo>
                    <a:pt x="69" y="614"/>
                  </a:lnTo>
                  <a:lnTo>
                    <a:pt x="69" y="614"/>
                  </a:lnTo>
                  <a:cubicBezTo>
                    <a:pt x="48" y="656"/>
                    <a:pt x="84" y="716"/>
                    <a:pt x="56" y="778"/>
                  </a:cubicBezTo>
                  <a:lnTo>
                    <a:pt x="56" y="778"/>
                  </a:lnTo>
                  <a:cubicBezTo>
                    <a:pt x="62" y="773"/>
                    <a:pt x="70" y="770"/>
                    <a:pt x="79" y="770"/>
                  </a:cubicBezTo>
                  <a:cubicBezTo>
                    <a:pt x="91" y="770"/>
                    <a:pt x="105" y="777"/>
                    <a:pt x="114" y="796"/>
                  </a:cubicBezTo>
                  <a:cubicBezTo>
                    <a:pt x="69" y="864"/>
                    <a:pt x="92" y="910"/>
                    <a:pt x="46" y="978"/>
                  </a:cubicBezTo>
                  <a:lnTo>
                    <a:pt x="114" y="1024"/>
                  </a:lnTo>
                  <a:cubicBezTo>
                    <a:pt x="92" y="1271"/>
                    <a:pt x="136" y="2301"/>
                    <a:pt x="137" y="2563"/>
                  </a:cubicBezTo>
                  <a:lnTo>
                    <a:pt x="137" y="2563"/>
                  </a:lnTo>
                  <a:cubicBezTo>
                    <a:pt x="137" y="2977"/>
                    <a:pt x="115" y="3780"/>
                    <a:pt x="183" y="4184"/>
                  </a:cubicBezTo>
                  <a:cubicBezTo>
                    <a:pt x="114" y="4230"/>
                    <a:pt x="137" y="4321"/>
                    <a:pt x="114" y="4389"/>
                  </a:cubicBezTo>
                  <a:cubicBezTo>
                    <a:pt x="124" y="4370"/>
                    <a:pt x="138" y="4363"/>
                    <a:pt x="150" y="4363"/>
                  </a:cubicBezTo>
                  <a:cubicBezTo>
                    <a:pt x="168" y="4363"/>
                    <a:pt x="183" y="4376"/>
                    <a:pt x="183" y="4389"/>
                  </a:cubicBezTo>
                  <a:cubicBezTo>
                    <a:pt x="160" y="4594"/>
                    <a:pt x="228" y="4412"/>
                    <a:pt x="228" y="4616"/>
                  </a:cubicBezTo>
                  <a:cubicBezTo>
                    <a:pt x="274" y="4844"/>
                    <a:pt x="183" y="5731"/>
                    <a:pt x="137" y="5935"/>
                  </a:cubicBezTo>
                  <a:cubicBezTo>
                    <a:pt x="228" y="6026"/>
                    <a:pt x="160" y="6163"/>
                    <a:pt x="205" y="6276"/>
                  </a:cubicBezTo>
                  <a:lnTo>
                    <a:pt x="183" y="6276"/>
                  </a:lnTo>
                  <a:cubicBezTo>
                    <a:pt x="205" y="6390"/>
                    <a:pt x="114" y="7027"/>
                    <a:pt x="137" y="7163"/>
                  </a:cubicBezTo>
                  <a:lnTo>
                    <a:pt x="160" y="7141"/>
                  </a:lnTo>
                  <a:lnTo>
                    <a:pt x="160" y="7141"/>
                  </a:lnTo>
                  <a:cubicBezTo>
                    <a:pt x="205" y="7277"/>
                    <a:pt x="114" y="7254"/>
                    <a:pt x="69" y="7345"/>
                  </a:cubicBezTo>
                  <a:cubicBezTo>
                    <a:pt x="79" y="7343"/>
                    <a:pt x="89" y="7342"/>
                    <a:pt x="98" y="7342"/>
                  </a:cubicBezTo>
                  <a:cubicBezTo>
                    <a:pt x="190" y="7342"/>
                    <a:pt x="228" y="7440"/>
                    <a:pt x="228" y="7482"/>
                  </a:cubicBezTo>
                  <a:lnTo>
                    <a:pt x="205" y="7459"/>
                  </a:lnTo>
                  <a:lnTo>
                    <a:pt x="205" y="7459"/>
                  </a:lnTo>
                  <a:cubicBezTo>
                    <a:pt x="228" y="7527"/>
                    <a:pt x="296" y="7664"/>
                    <a:pt x="319" y="7755"/>
                  </a:cubicBezTo>
                  <a:lnTo>
                    <a:pt x="274" y="7755"/>
                  </a:lnTo>
                  <a:cubicBezTo>
                    <a:pt x="319" y="7823"/>
                    <a:pt x="296" y="7982"/>
                    <a:pt x="296" y="8027"/>
                  </a:cubicBezTo>
                  <a:cubicBezTo>
                    <a:pt x="274" y="8164"/>
                    <a:pt x="160" y="8369"/>
                    <a:pt x="228" y="8550"/>
                  </a:cubicBezTo>
                  <a:lnTo>
                    <a:pt x="69" y="8641"/>
                  </a:lnTo>
                  <a:lnTo>
                    <a:pt x="92" y="8664"/>
                  </a:lnTo>
                  <a:cubicBezTo>
                    <a:pt x="92" y="8664"/>
                    <a:pt x="1108" y="8827"/>
                    <a:pt x="1799" y="8827"/>
                  </a:cubicBezTo>
                  <a:cubicBezTo>
                    <a:pt x="2038" y="8827"/>
                    <a:pt x="2238" y="8808"/>
                    <a:pt x="2343" y="8755"/>
                  </a:cubicBezTo>
                  <a:lnTo>
                    <a:pt x="2388" y="8755"/>
                  </a:lnTo>
                  <a:lnTo>
                    <a:pt x="2388" y="8710"/>
                  </a:lnTo>
                  <a:cubicBezTo>
                    <a:pt x="2411" y="8641"/>
                    <a:pt x="2366" y="8619"/>
                    <a:pt x="2411" y="8619"/>
                  </a:cubicBezTo>
                  <a:lnTo>
                    <a:pt x="2411" y="8710"/>
                  </a:lnTo>
                  <a:cubicBezTo>
                    <a:pt x="2411" y="8683"/>
                    <a:pt x="2415" y="8674"/>
                    <a:pt x="2422" y="8674"/>
                  </a:cubicBezTo>
                  <a:cubicBezTo>
                    <a:pt x="2433" y="8674"/>
                    <a:pt x="2452" y="8696"/>
                    <a:pt x="2479" y="8710"/>
                  </a:cubicBezTo>
                  <a:lnTo>
                    <a:pt x="2502" y="8641"/>
                  </a:lnTo>
                  <a:lnTo>
                    <a:pt x="2502" y="8641"/>
                  </a:lnTo>
                  <a:lnTo>
                    <a:pt x="2479" y="8664"/>
                  </a:lnTo>
                  <a:cubicBezTo>
                    <a:pt x="2457" y="8641"/>
                    <a:pt x="2411" y="8596"/>
                    <a:pt x="2434" y="8550"/>
                  </a:cubicBezTo>
                  <a:cubicBezTo>
                    <a:pt x="2434" y="8505"/>
                    <a:pt x="2525" y="8550"/>
                    <a:pt x="2525" y="8482"/>
                  </a:cubicBezTo>
                  <a:cubicBezTo>
                    <a:pt x="2570" y="8141"/>
                    <a:pt x="2639" y="7800"/>
                    <a:pt x="2639" y="7436"/>
                  </a:cubicBezTo>
                  <a:lnTo>
                    <a:pt x="2684" y="7459"/>
                  </a:lnTo>
                  <a:cubicBezTo>
                    <a:pt x="2661" y="7345"/>
                    <a:pt x="2661" y="7254"/>
                    <a:pt x="2639" y="7163"/>
                  </a:cubicBezTo>
                  <a:lnTo>
                    <a:pt x="2730" y="7118"/>
                  </a:lnTo>
                  <a:lnTo>
                    <a:pt x="2730" y="7118"/>
                  </a:lnTo>
                  <a:cubicBezTo>
                    <a:pt x="2729" y="7118"/>
                    <a:pt x="2728" y="7119"/>
                    <a:pt x="2727" y="7119"/>
                  </a:cubicBezTo>
                  <a:cubicBezTo>
                    <a:pt x="2685" y="7119"/>
                    <a:pt x="2707" y="6572"/>
                    <a:pt x="2707" y="6572"/>
                  </a:cubicBezTo>
                  <a:lnTo>
                    <a:pt x="2616" y="6549"/>
                  </a:lnTo>
                  <a:cubicBezTo>
                    <a:pt x="2616" y="6458"/>
                    <a:pt x="2730" y="6527"/>
                    <a:pt x="2707" y="6436"/>
                  </a:cubicBezTo>
                  <a:cubicBezTo>
                    <a:pt x="2570" y="6390"/>
                    <a:pt x="2730" y="6276"/>
                    <a:pt x="2661" y="6231"/>
                  </a:cubicBezTo>
                  <a:cubicBezTo>
                    <a:pt x="2661" y="6231"/>
                    <a:pt x="2661" y="6186"/>
                    <a:pt x="2707" y="6186"/>
                  </a:cubicBezTo>
                  <a:cubicBezTo>
                    <a:pt x="2639" y="6163"/>
                    <a:pt x="2684" y="6140"/>
                    <a:pt x="2684" y="6117"/>
                  </a:cubicBezTo>
                  <a:lnTo>
                    <a:pt x="2639" y="6117"/>
                  </a:lnTo>
                  <a:lnTo>
                    <a:pt x="2616" y="6049"/>
                  </a:lnTo>
                  <a:lnTo>
                    <a:pt x="2684" y="6049"/>
                  </a:lnTo>
                  <a:cubicBezTo>
                    <a:pt x="2707" y="5867"/>
                    <a:pt x="2820" y="5003"/>
                    <a:pt x="2775" y="4798"/>
                  </a:cubicBezTo>
                  <a:lnTo>
                    <a:pt x="2775" y="4798"/>
                  </a:lnTo>
                  <a:cubicBezTo>
                    <a:pt x="2730" y="4821"/>
                    <a:pt x="2752" y="4889"/>
                    <a:pt x="2661" y="4912"/>
                  </a:cubicBezTo>
                  <a:cubicBezTo>
                    <a:pt x="2616" y="4867"/>
                    <a:pt x="2684" y="4844"/>
                    <a:pt x="2639" y="4821"/>
                  </a:cubicBezTo>
                  <a:cubicBezTo>
                    <a:pt x="2775" y="4798"/>
                    <a:pt x="2684" y="4707"/>
                    <a:pt x="2820" y="4662"/>
                  </a:cubicBezTo>
                  <a:lnTo>
                    <a:pt x="2730" y="4662"/>
                  </a:lnTo>
                  <a:lnTo>
                    <a:pt x="2775" y="4639"/>
                  </a:lnTo>
                  <a:cubicBezTo>
                    <a:pt x="2707" y="4412"/>
                    <a:pt x="2752" y="4571"/>
                    <a:pt x="2775" y="4389"/>
                  </a:cubicBezTo>
                  <a:cubicBezTo>
                    <a:pt x="2752" y="4275"/>
                    <a:pt x="2661" y="4207"/>
                    <a:pt x="2707" y="4139"/>
                  </a:cubicBezTo>
                  <a:lnTo>
                    <a:pt x="2707" y="4139"/>
                  </a:lnTo>
                  <a:lnTo>
                    <a:pt x="2639" y="4162"/>
                  </a:lnTo>
                  <a:cubicBezTo>
                    <a:pt x="2707" y="4139"/>
                    <a:pt x="2593" y="4071"/>
                    <a:pt x="2661" y="4071"/>
                  </a:cubicBezTo>
                  <a:cubicBezTo>
                    <a:pt x="2661" y="4030"/>
                    <a:pt x="2661" y="3953"/>
                    <a:pt x="2597" y="3953"/>
                  </a:cubicBezTo>
                  <a:cubicBezTo>
                    <a:pt x="2593" y="3953"/>
                    <a:pt x="2588" y="3954"/>
                    <a:pt x="2584" y="3954"/>
                  </a:cubicBezTo>
                  <a:lnTo>
                    <a:pt x="2584" y="3954"/>
                  </a:lnTo>
                  <a:cubicBezTo>
                    <a:pt x="2612" y="3943"/>
                    <a:pt x="2632" y="3899"/>
                    <a:pt x="2659" y="3899"/>
                  </a:cubicBezTo>
                  <a:cubicBezTo>
                    <a:pt x="2667" y="3899"/>
                    <a:pt x="2675" y="3902"/>
                    <a:pt x="2684" y="3912"/>
                  </a:cubicBezTo>
                  <a:lnTo>
                    <a:pt x="2684" y="3843"/>
                  </a:lnTo>
                  <a:lnTo>
                    <a:pt x="2639" y="3889"/>
                  </a:lnTo>
                  <a:cubicBezTo>
                    <a:pt x="2639" y="3775"/>
                    <a:pt x="2707" y="3730"/>
                    <a:pt x="2639" y="3661"/>
                  </a:cubicBezTo>
                  <a:lnTo>
                    <a:pt x="2593" y="3707"/>
                  </a:lnTo>
                  <a:cubicBezTo>
                    <a:pt x="2593" y="3639"/>
                    <a:pt x="2593" y="3593"/>
                    <a:pt x="2684" y="3593"/>
                  </a:cubicBezTo>
                  <a:lnTo>
                    <a:pt x="2707" y="3639"/>
                  </a:lnTo>
                  <a:cubicBezTo>
                    <a:pt x="2707" y="3548"/>
                    <a:pt x="2707" y="3479"/>
                    <a:pt x="2661" y="3411"/>
                  </a:cubicBezTo>
                  <a:lnTo>
                    <a:pt x="2639" y="3434"/>
                  </a:lnTo>
                  <a:cubicBezTo>
                    <a:pt x="2570" y="3343"/>
                    <a:pt x="2502" y="2820"/>
                    <a:pt x="2411" y="2706"/>
                  </a:cubicBezTo>
                  <a:lnTo>
                    <a:pt x="2411" y="2706"/>
                  </a:lnTo>
                  <a:lnTo>
                    <a:pt x="2479" y="2729"/>
                  </a:lnTo>
                  <a:cubicBezTo>
                    <a:pt x="2479" y="2547"/>
                    <a:pt x="2457" y="1660"/>
                    <a:pt x="2502" y="1524"/>
                  </a:cubicBezTo>
                  <a:cubicBezTo>
                    <a:pt x="2522" y="1495"/>
                    <a:pt x="2545" y="1486"/>
                    <a:pt x="2566" y="1486"/>
                  </a:cubicBezTo>
                  <a:cubicBezTo>
                    <a:pt x="2594" y="1486"/>
                    <a:pt x="2616" y="1501"/>
                    <a:pt x="2616" y="1501"/>
                  </a:cubicBezTo>
                  <a:cubicBezTo>
                    <a:pt x="2593" y="1433"/>
                    <a:pt x="2548" y="1478"/>
                    <a:pt x="2570" y="1410"/>
                  </a:cubicBezTo>
                  <a:lnTo>
                    <a:pt x="2570" y="1410"/>
                  </a:lnTo>
                  <a:lnTo>
                    <a:pt x="2616" y="1433"/>
                  </a:lnTo>
                  <a:lnTo>
                    <a:pt x="2616" y="1365"/>
                  </a:lnTo>
                  <a:cubicBezTo>
                    <a:pt x="2604" y="1387"/>
                    <a:pt x="2576" y="1393"/>
                    <a:pt x="2542" y="1393"/>
                  </a:cubicBezTo>
                  <a:cubicBezTo>
                    <a:pt x="2508" y="1393"/>
                    <a:pt x="2468" y="1387"/>
                    <a:pt x="2434" y="1387"/>
                  </a:cubicBezTo>
                  <a:lnTo>
                    <a:pt x="2457" y="1319"/>
                  </a:lnTo>
                  <a:lnTo>
                    <a:pt x="2502" y="1319"/>
                  </a:lnTo>
                  <a:cubicBezTo>
                    <a:pt x="2502" y="1296"/>
                    <a:pt x="2366" y="1251"/>
                    <a:pt x="2388" y="1183"/>
                  </a:cubicBezTo>
                  <a:cubicBezTo>
                    <a:pt x="2411" y="1046"/>
                    <a:pt x="2411" y="887"/>
                    <a:pt x="2434" y="751"/>
                  </a:cubicBezTo>
                  <a:lnTo>
                    <a:pt x="2502" y="819"/>
                  </a:lnTo>
                  <a:lnTo>
                    <a:pt x="2502" y="751"/>
                  </a:lnTo>
                  <a:cubicBezTo>
                    <a:pt x="2497" y="753"/>
                    <a:pt x="2493" y="754"/>
                    <a:pt x="2489" y="754"/>
                  </a:cubicBezTo>
                  <a:cubicBezTo>
                    <a:pt x="2465" y="754"/>
                    <a:pt x="2474" y="702"/>
                    <a:pt x="2463" y="702"/>
                  </a:cubicBezTo>
                  <a:cubicBezTo>
                    <a:pt x="2461" y="702"/>
                    <a:pt x="2459" y="703"/>
                    <a:pt x="2457" y="705"/>
                  </a:cubicBezTo>
                  <a:cubicBezTo>
                    <a:pt x="2320" y="592"/>
                    <a:pt x="2457" y="478"/>
                    <a:pt x="2366" y="387"/>
                  </a:cubicBezTo>
                  <a:cubicBezTo>
                    <a:pt x="2252" y="364"/>
                    <a:pt x="342" y="68"/>
                    <a:pt x="205" y="46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 rot="2879640">
              <a:off x="6170703" y="-57989"/>
              <a:ext cx="2503" cy="3755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91" y="1"/>
                  </a:moveTo>
                  <a:lnTo>
                    <a:pt x="91" y="1"/>
                  </a:lnTo>
                  <a:cubicBezTo>
                    <a:pt x="23" y="46"/>
                    <a:pt x="0" y="69"/>
                    <a:pt x="0" y="137"/>
                  </a:cubicBezTo>
                  <a:cubicBezTo>
                    <a:pt x="69" y="92"/>
                    <a:pt x="69" y="46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 rot="2879640">
              <a:off x="6174155" y="-56452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 rot="2879640">
              <a:off x="6306681" y="-262183"/>
              <a:ext cx="27" cy="1252"/>
            </a:xfrm>
            <a:custGeom>
              <a:avLst/>
              <a:gdLst/>
              <a:ahLst/>
              <a:cxnLst/>
              <a:rect l="l" t="t" r="r" b="b"/>
              <a:pathLst>
                <a:path w="1" h="46" extrusionOk="0">
                  <a:moveTo>
                    <a:pt x="0" y="0"/>
                  </a:move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 rot="2879640">
              <a:off x="6203173" y="-276386"/>
              <a:ext cx="76763" cy="240221"/>
            </a:xfrm>
            <a:custGeom>
              <a:avLst/>
              <a:gdLst/>
              <a:ahLst/>
              <a:cxnLst/>
              <a:rect l="l" t="t" r="r" b="b"/>
              <a:pathLst>
                <a:path w="2821" h="8828" extrusionOk="0">
                  <a:moveTo>
                    <a:pt x="56" y="778"/>
                  </a:moveTo>
                  <a:cubicBezTo>
                    <a:pt x="50" y="783"/>
                    <a:pt x="46" y="790"/>
                    <a:pt x="46" y="796"/>
                  </a:cubicBezTo>
                  <a:cubicBezTo>
                    <a:pt x="50" y="790"/>
                    <a:pt x="54" y="784"/>
                    <a:pt x="56" y="778"/>
                  </a:cubicBezTo>
                  <a:close/>
                  <a:moveTo>
                    <a:pt x="2275" y="2684"/>
                  </a:moveTo>
                  <a:lnTo>
                    <a:pt x="2403" y="2712"/>
                  </a:lnTo>
                  <a:lnTo>
                    <a:pt x="2403" y="2712"/>
                  </a:lnTo>
                  <a:lnTo>
                    <a:pt x="2343" y="2752"/>
                  </a:lnTo>
                  <a:lnTo>
                    <a:pt x="2275" y="2684"/>
                  </a:lnTo>
                  <a:close/>
                  <a:moveTo>
                    <a:pt x="228" y="0"/>
                  </a:moveTo>
                  <a:lnTo>
                    <a:pt x="183" y="91"/>
                  </a:lnTo>
                  <a:lnTo>
                    <a:pt x="251" y="91"/>
                  </a:lnTo>
                  <a:cubicBezTo>
                    <a:pt x="274" y="160"/>
                    <a:pt x="205" y="114"/>
                    <a:pt x="205" y="182"/>
                  </a:cubicBezTo>
                  <a:cubicBezTo>
                    <a:pt x="160" y="182"/>
                    <a:pt x="137" y="114"/>
                    <a:pt x="137" y="69"/>
                  </a:cubicBezTo>
                  <a:lnTo>
                    <a:pt x="137" y="69"/>
                  </a:lnTo>
                  <a:cubicBezTo>
                    <a:pt x="137" y="114"/>
                    <a:pt x="92" y="160"/>
                    <a:pt x="160" y="182"/>
                  </a:cubicBezTo>
                  <a:cubicBezTo>
                    <a:pt x="146" y="196"/>
                    <a:pt x="133" y="199"/>
                    <a:pt x="120" y="199"/>
                  </a:cubicBezTo>
                  <a:cubicBezTo>
                    <a:pt x="106" y="199"/>
                    <a:pt x="93" y="195"/>
                    <a:pt x="82" y="195"/>
                  </a:cubicBezTo>
                  <a:cubicBezTo>
                    <a:pt x="67" y="195"/>
                    <a:pt x="55" y="201"/>
                    <a:pt x="46" y="228"/>
                  </a:cubicBezTo>
                  <a:cubicBezTo>
                    <a:pt x="69" y="273"/>
                    <a:pt x="114" y="319"/>
                    <a:pt x="92" y="364"/>
                  </a:cubicBezTo>
                  <a:lnTo>
                    <a:pt x="69" y="364"/>
                  </a:lnTo>
                  <a:cubicBezTo>
                    <a:pt x="1" y="478"/>
                    <a:pt x="160" y="546"/>
                    <a:pt x="92" y="637"/>
                  </a:cubicBezTo>
                  <a:lnTo>
                    <a:pt x="69" y="614"/>
                  </a:lnTo>
                  <a:lnTo>
                    <a:pt x="69" y="614"/>
                  </a:lnTo>
                  <a:cubicBezTo>
                    <a:pt x="48" y="656"/>
                    <a:pt x="84" y="716"/>
                    <a:pt x="56" y="778"/>
                  </a:cubicBezTo>
                  <a:lnTo>
                    <a:pt x="56" y="778"/>
                  </a:lnTo>
                  <a:cubicBezTo>
                    <a:pt x="62" y="773"/>
                    <a:pt x="70" y="770"/>
                    <a:pt x="78" y="770"/>
                  </a:cubicBezTo>
                  <a:cubicBezTo>
                    <a:pt x="91" y="770"/>
                    <a:pt x="105" y="777"/>
                    <a:pt x="114" y="796"/>
                  </a:cubicBezTo>
                  <a:cubicBezTo>
                    <a:pt x="69" y="865"/>
                    <a:pt x="92" y="933"/>
                    <a:pt x="46" y="978"/>
                  </a:cubicBezTo>
                  <a:lnTo>
                    <a:pt x="114" y="1024"/>
                  </a:lnTo>
                  <a:cubicBezTo>
                    <a:pt x="92" y="1297"/>
                    <a:pt x="137" y="2320"/>
                    <a:pt x="137" y="2570"/>
                  </a:cubicBezTo>
                  <a:cubicBezTo>
                    <a:pt x="137" y="2957"/>
                    <a:pt x="114" y="3775"/>
                    <a:pt x="183" y="4185"/>
                  </a:cubicBezTo>
                  <a:cubicBezTo>
                    <a:pt x="114" y="4253"/>
                    <a:pt x="137" y="4321"/>
                    <a:pt x="114" y="4389"/>
                  </a:cubicBezTo>
                  <a:cubicBezTo>
                    <a:pt x="124" y="4380"/>
                    <a:pt x="137" y="4374"/>
                    <a:pt x="149" y="4374"/>
                  </a:cubicBezTo>
                  <a:cubicBezTo>
                    <a:pt x="167" y="4374"/>
                    <a:pt x="183" y="4385"/>
                    <a:pt x="183" y="4412"/>
                  </a:cubicBezTo>
                  <a:cubicBezTo>
                    <a:pt x="160" y="4594"/>
                    <a:pt x="228" y="4412"/>
                    <a:pt x="228" y="4617"/>
                  </a:cubicBezTo>
                  <a:cubicBezTo>
                    <a:pt x="296" y="4844"/>
                    <a:pt x="205" y="5731"/>
                    <a:pt x="137" y="5936"/>
                  </a:cubicBezTo>
                  <a:cubicBezTo>
                    <a:pt x="228" y="6049"/>
                    <a:pt x="160" y="6186"/>
                    <a:pt x="205" y="6277"/>
                  </a:cubicBezTo>
                  <a:lnTo>
                    <a:pt x="183" y="6277"/>
                  </a:lnTo>
                  <a:cubicBezTo>
                    <a:pt x="205" y="6390"/>
                    <a:pt x="114" y="7027"/>
                    <a:pt x="137" y="7164"/>
                  </a:cubicBezTo>
                  <a:lnTo>
                    <a:pt x="160" y="7164"/>
                  </a:lnTo>
                  <a:cubicBezTo>
                    <a:pt x="205" y="7277"/>
                    <a:pt x="114" y="7255"/>
                    <a:pt x="69" y="7345"/>
                  </a:cubicBezTo>
                  <a:cubicBezTo>
                    <a:pt x="183" y="7345"/>
                    <a:pt x="228" y="7436"/>
                    <a:pt x="228" y="7482"/>
                  </a:cubicBezTo>
                  <a:lnTo>
                    <a:pt x="205" y="7482"/>
                  </a:lnTo>
                  <a:cubicBezTo>
                    <a:pt x="228" y="7527"/>
                    <a:pt x="319" y="7664"/>
                    <a:pt x="319" y="7755"/>
                  </a:cubicBezTo>
                  <a:lnTo>
                    <a:pt x="274" y="7755"/>
                  </a:lnTo>
                  <a:cubicBezTo>
                    <a:pt x="319" y="7846"/>
                    <a:pt x="296" y="7982"/>
                    <a:pt x="296" y="8050"/>
                  </a:cubicBezTo>
                  <a:cubicBezTo>
                    <a:pt x="274" y="8164"/>
                    <a:pt x="183" y="8369"/>
                    <a:pt x="228" y="8551"/>
                  </a:cubicBezTo>
                  <a:lnTo>
                    <a:pt x="92" y="8642"/>
                  </a:lnTo>
                  <a:lnTo>
                    <a:pt x="92" y="8664"/>
                  </a:lnTo>
                  <a:cubicBezTo>
                    <a:pt x="92" y="8664"/>
                    <a:pt x="1108" y="8828"/>
                    <a:pt x="1799" y="8828"/>
                  </a:cubicBezTo>
                  <a:cubicBezTo>
                    <a:pt x="2038" y="8828"/>
                    <a:pt x="2238" y="8808"/>
                    <a:pt x="2343" y="8755"/>
                  </a:cubicBezTo>
                  <a:lnTo>
                    <a:pt x="2388" y="8755"/>
                  </a:lnTo>
                  <a:lnTo>
                    <a:pt x="2388" y="8710"/>
                  </a:lnTo>
                  <a:cubicBezTo>
                    <a:pt x="2407" y="8673"/>
                    <a:pt x="2380" y="8636"/>
                    <a:pt x="2394" y="8636"/>
                  </a:cubicBezTo>
                  <a:cubicBezTo>
                    <a:pt x="2397" y="8636"/>
                    <a:pt x="2403" y="8637"/>
                    <a:pt x="2411" y="8642"/>
                  </a:cubicBezTo>
                  <a:lnTo>
                    <a:pt x="2411" y="8710"/>
                  </a:lnTo>
                  <a:cubicBezTo>
                    <a:pt x="2411" y="8691"/>
                    <a:pt x="2419" y="8684"/>
                    <a:pt x="2430" y="8684"/>
                  </a:cubicBezTo>
                  <a:cubicBezTo>
                    <a:pt x="2445" y="8684"/>
                    <a:pt x="2466" y="8697"/>
                    <a:pt x="2479" y="8710"/>
                  </a:cubicBezTo>
                  <a:lnTo>
                    <a:pt x="2502" y="8664"/>
                  </a:lnTo>
                  <a:lnTo>
                    <a:pt x="2479" y="8664"/>
                  </a:lnTo>
                  <a:cubicBezTo>
                    <a:pt x="2457" y="8642"/>
                    <a:pt x="2411" y="8596"/>
                    <a:pt x="2434" y="8551"/>
                  </a:cubicBezTo>
                  <a:cubicBezTo>
                    <a:pt x="2434" y="8528"/>
                    <a:pt x="2457" y="8528"/>
                    <a:pt x="2479" y="8528"/>
                  </a:cubicBezTo>
                  <a:cubicBezTo>
                    <a:pt x="2502" y="8528"/>
                    <a:pt x="2525" y="8528"/>
                    <a:pt x="2525" y="8505"/>
                  </a:cubicBezTo>
                  <a:cubicBezTo>
                    <a:pt x="2570" y="8141"/>
                    <a:pt x="2661" y="7800"/>
                    <a:pt x="2661" y="7459"/>
                  </a:cubicBezTo>
                  <a:lnTo>
                    <a:pt x="2684" y="7459"/>
                  </a:lnTo>
                  <a:cubicBezTo>
                    <a:pt x="2661" y="7345"/>
                    <a:pt x="2684" y="7255"/>
                    <a:pt x="2661" y="7164"/>
                  </a:cubicBezTo>
                  <a:lnTo>
                    <a:pt x="2729" y="7118"/>
                  </a:lnTo>
                  <a:lnTo>
                    <a:pt x="2729" y="7118"/>
                  </a:lnTo>
                  <a:cubicBezTo>
                    <a:pt x="2729" y="7119"/>
                    <a:pt x="2728" y="7119"/>
                    <a:pt x="2727" y="7119"/>
                  </a:cubicBezTo>
                  <a:cubicBezTo>
                    <a:pt x="2685" y="7119"/>
                    <a:pt x="2707" y="6572"/>
                    <a:pt x="2707" y="6572"/>
                  </a:cubicBezTo>
                  <a:lnTo>
                    <a:pt x="2616" y="6550"/>
                  </a:lnTo>
                  <a:cubicBezTo>
                    <a:pt x="2616" y="6459"/>
                    <a:pt x="2729" y="6527"/>
                    <a:pt x="2707" y="6436"/>
                  </a:cubicBezTo>
                  <a:cubicBezTo>
                    <a:pt x="2570" y="6390"/>
                    <a:pt x="2729" y="6277"/>
                    <a:pt x="2661" y="6231"/>
                  </a:cubicBezTo>
                  <a:cubicBezTo>
                    <a:pt x="2661" y="6231"/>
                    <a:pt x="2661" y="6186"/>
                    <a:pt x="2707" y="6186"/>
                  </a:cubicBezTo>
                  <a:cubicBezTo>
                    <a:pt x="2638" y="6186"/>
                    <a:pt x="2707" y="6140"/>
                    <a:pt x="2684" y="6118"/>
                  </a:cubicBezTo>
                  <a:lnTo>
                    <a:pt x="2638" y="6118"/>
                  </a:lnTo>
                  <a:lnTo>
                    <a:pt x="2616" y="6049"/>
                  </a:lnTo>
                  <a:lnTo>
                    <a:pt x="2684" y="6049"/>
                  </a:lnTo>
                  <a:cubicBezTo>
                    <a:pt x="2707" y="5867"/>
                    <a:pt x="2820" y="5003"/>
                    <a:pt x="2775" y="4821"/>
                  </a:cubicBezTo>
                  <a:lnTo>
                    <a:pt x="2775" y="4821"/>
                  </a:lnTo>
                  <a:cubicBezTo>
                    <a:pt x="2729" y="4844"/>
                    <a:pt x="2775" y="4890"/>
                    <a:pt x="2684" y="4912"/>
                  </a:cubicBezTo>
                  <a:cubicBezTo>
                    <a:pt x="2616" y="4867"/>
                    <a:pt x="2684" y="4844"/>
                    <a:pt x="2638" y="4821"/>
                  </a:cubicBezTo>
                  <a:cubicBezTo>
                    <a:pt x="2775" y="4799"/>
                    <a:pt x="2684" y="4708"/>
                    <a:pt x="2820" y="4685"/>
                  </a:cubicBezTo>
                  <a:lnTo>
                    <a:pt x="2729" y="4662"/>
                  </a:lnTo>
                  <a:lnTo>
                    <a:pt x="2775" y="4639"/>
                  </a:lnTo>
                  <a:cubicBezTo>
                    <a:pt x="2707" y="4412"/>
                    <a:pt x="2752" y="4594"/>
                    <a:pt x="2775" y="4389"/>
                  </a:cubicBezTo>
                  <a:cubicBezTo>
                    <a:pt x="2775" y="4276"/>
                    <a:pt x="2661" y="4207"/>
                    <a:pt x="2707" y="4162"/>
                  </a:cubicBezTo>
                  <a:lnTo>
                    <a:pt x="2638" y="4162"/>
                  </a:lnTo>
                  <a:cubicBezTo>
                    <a:pt x="2707" y="4162"/>
                    <a:pt x="2593" y="4071"/>
                    <a:pt x="2661" y="4071"/>
                  </a:cubicBezTo>
                  <a:cubicBezTo>
                    <a:pt x="2661" y="4052"/>
                    <a:pt x="2661" y="3969"/>
                    <a:pt x="2608" y="3969"/>
                  </a:cubicBezTo>
                  <a:cubicBezTo>
                    <a:pt x="2598" y="3969"/>
                    <a:pt x="2585" y="3972"/>
                    <a:pt x="2570" y="3980"/>
                  </a:cubicBezTo>
                  <a:cubicBezTo>
                    <a:pt x="2604" y="3963"/>
                    <a:pt x="2625" y="3910"/>
                    <a:pt x="2652" y="3910"/>
                  </a:cubicBezTo>
                  <a:cubicBezTo>
                    <a:pt x="2662" y="3910"/>
                    <a:pt x="2672" y="3916"/>
                    <a:pt x="2684" y="3934"/>
                  </a:cubicBezTo>
                  <a:lnTo>
                    <a:pt x="2684" y="3844"/>
                  </a:lnTo>
                  <a:lnTo>
                    <a:pt x="2661" y="3889"/>
                  </a:lnTo>
                  <a:cubicBezTo>
                    <a:pt x="2638" y="3798"/>
                    <a:pt x="2707" y="3753"/>
                    <a:pt x="2638" y="3684"/>
                  </a:cubicBezTo>
                  <a:lnTo>
                    <a:pt x="2593" y="3707"/>
                  </a:lnTo>
                  <a:cubicBezTo>
                    <a:pt x="2593" y="3662"/>
                    <a:pt x="2593" y="3616"/>
                    <a:pt x="2684" y="3593"/>
                  </a:cubicBezTo>
                  <a:lnTo>
                    <a:pt x="2707" y="3639"/>
                  </a:lnTo>
                  <a:cubicBezTo>
                    <a:pt x="2707" y="3548"/>
                    <a:pt x="2707" y="3502"/>
                    <a:pt x="2661" y="3411"/>
                  </a:cubicBezTo>
                  <a:lnTo>
                    <a:pt x="2661" y="3434"/>
                  </a:lnTo>
                  <a:cubicBezTo>
                    <a:pt x="2572" y="3345"/>
                    <a:pt x="2505" y="2846"/>
                    <a:pt x="2418" y="2716"/>
                  </a:cubicBezTo>
                  <a:lnTo>
                    <a:pt x="2418" y="2716"/>
                  </a:lnTo>
                  <a:lnTo>
                    <a:pt x="2479" y="2729"/>
                  </a:lnTo>
                  <a:cubicBezTo>
                    <a:pt x="2479" y="2570"/>
                    <a:pt x="2457" y="1683"/>
                    <a:pt x="2502" y="1524"/>
                  </a:cubicBezTo>
                  <a:cubicBezTo>
                    <a:pt x="2520" y="1497"/>
                    <a:pt x="2541" y="1488"/>
                    <a:pt x="2562" y="1488"/>
                  </a:cubicBezTo>
                  <a:cubicBezTo>
                    <a:pt x="2594" y="1488"/>
                    <a:pt x="2625" y="1510"/>
                    <a:pt x="2638" y="1524"/>
                  </a:cubicBezTo>
                  <a:cubicBezTo>
                    <a:pt x="2593" y="1433"/>
                    <a:pt x="2548" y="1479"/>
                    <a:pt x="2570" y="1410"/>
                  </a:cubicBezTo>
                  <a:lnTo>
                    <a:pt x="2570" y="1410"/>
                  </a:lnTo>
                  <a:lnTo>
                    <a:pt x="2616" y="1433"/>
                  </a:lnTo>
                  <a:lnTo>
                    <a:pt x="2616" y="1365"/>
                  </a:lnTo>
                  <a:cubicBezTo>
                    <a:pt x="2604" y="1388"/>
                    <a:pt x="2576" y="1393"/>
                    <a:pt x="2545" y="1393"/>
                  </a:cubicBezTo>
                  <a:cubicBezTo>
                    <a:pt x="2513" y="1393"/>
                    <a:pt x="2479" y="1388"/>
                    <a:pt x="2457" y="1388"/>
                  </a:cubicBezTo>
                  <a:lnTo>
                    <a:pt x="2457" y="1319"/>
                  </a:lnTo>
                  <a:lnTo>
                    <a:pt x="2502" y="1319"/>
                  </a:lnTo>
                  <a:cubicBezTo>
                    <a:pt x="2502" y="1297"/>
                    <a:pt x="2366" y="1274"/>
                    <a:pt x="2388" y="1183"/>
                  </a:cubicBezTo>
                  <a:cubicBezTo>
                    <a:pt x="2434" y="1047"/>
                    <a:pt x="2411" y="887"/>
                    <a:pt x="2434" y="751"/>
                  </a:cubicBezTo>
                  <a:lnTo>
                    <a:pt x="2502" y="819"/>
                  </a:lnTo>
                  <a:lnTo>
                    <a:pt x="2525" y="751"/>
                  </a:lnTo>
                  <a:lnTo>
                    <a:pt x="2525" y="751"/>
                  </a:lnTo>
                  <a:cubicBezTo>
                    <a:pt x="2517" y="753"/>
                    <a:pt x="2510" y="755"/>
                    <a:pt x="2505" y="755"/>
                  </a:cubicBezTo>
                  <a:cubicBezTo>
                    <a:pt x="2471" y="755"/>
                    <a:pt x="2473" y="715"/>
                    <a:pt x="2466" y="715"/>
                  </a:cubicBezTo>
                  <a:cubicBezTo>
                    <a:pt x="2464" y="715"/>
                    <a:pt x="2461" y="719"/>
                    <a:pt x="2457" y="728"/>
                  </a:cubicBezTo>
                  <a:cubicBezTo>
                    <a:pt x="2320" y="614"/>
                    <a:pt x="2457" y="478"/>
                    <a:pt x="2366" y="387"/>
                  </a:cubicBezTo>
                  <a:cubicBezTo>
                    <a:pt x="2252" y="364"/>
                    <a:pt x="342" y="69"/>
                    <a:pt x="205" y="6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 rot="2879640">
              <a:off x="6863833" y="761068"/>
              <a:ext cx="1878" cy="3129"/>
            </a:xfrm>
            <a:custGeom>
              <a:avLst/>
              <a:gdLst/>
              <a:ahLst/>
              <a:cxnLst/>
              <a:rect l="l" t="t" r="r" b="b"/>
              <a:pathLst>
                <a:path w="69" h="115" extrusionOk="0">
                  <a:moveTo>
                    <a:pt x="69" y="1"/>
                  </a:moveTo>
                  <a:lnTo>
                    <a:pt x="69" y="1"/>
                  </a:lnTo>
                  <a:cubicBezTo>
                    <a:pt x="23" y="46"/>
                    <a:pt x="1" y="69"/>
                    <a:pt x="1" y="115"/>
                  </a:cubicBezTo>
                  <a:cubicBezTo>
                    <a:pt x="69" y="92"/>
                    <a:pt x="69" y="46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 rot="2879640">
              <a:off x="6866530" y="762268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 rot="2879640">
              <a:off x="6999708" y="557106"/>
              <a:ext cx="27" cy="62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0"/>
                  </a:move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 rot="2879640">
              <a:off x="6896071" y="542567"/>
              <a:ext cx="76137" cy="240221"/>
            </a:xfrm>
            <a:custGeom>
              <a:avLst/>
              <a:gdLst/>
              <a:ahLst/>
              <a:cxnLst/>
              <a:rect l="l" t="t" r="r" b="b"/>
              <a:pathLst>
                <a:path w="2798" h="8828" extrusionOk="0">
                  <a:moveTo>
                    <a:pt x="206" y="0"/>
                  </a:moveTo>
                  <a:lnTo>
                    <a:pt x="183" y="46"/>
                  </a:lnTo>
                  <a:cubicBezTo>
                    <a:pt x="186" y="46"/>
                    <a:pt x="189" y="47"/>
                    <a:pt x="194" y="48"/>
                  </a:cubicBezTo>
                  <a:lnTo>
                    <a:pt x="194" y="48"/>
                  </a:lnTo>
                  <a:lnTo>
                    <a:pt x="206" y="0"/>
                  </a:lnTo>
                  <a:close/>
                  <a:moveTo>
                    <a:pt x="2411" y="8619"/>
                  </a:moveTo>
                  <a:lnTo>
                    <a:pt x="2392" y="8695"/>
                  </a:lnTo>
                  <a:lnTo>
                    <a:pt x="2392" y="8695"/>
                  </a:lnTo>
                  <a:cubicBezTo>
                    <a:pt x="2402" y="8638"/>
                    <a:pt x="2348" y="8619"/>
                    <a:pt x="2411" y="8619"/>
                  </a:cubicBezTo>
                  <a:close/>
                  <a:moveTo>
                    <a:pt x="137" y="46"/>
                  </a:moveTo>
                  <a:cubicBezTo>
                    <a:pt x="115" y="114"/>
                    <a:pt x="69" y="160"/>
                    <a:pt x="137" y="182"/>
                  </a:cubicBezTo>
                  <a:cubicBezTo>
                    <a:pt x="131" y="196"/>
                    <a:pt x="122" y="199"/>
                    <a:pt x="112" y="199"/>
                  </a:cubicBezTo>
                  <a:cubicBezTo>
                    <a:pt x="102" y="199"/>
                    <a:pt x="91" y="195"/>
                    <a:pt x="81" y="195"/>
                  </a:cubicBezTo>
                  <a:cubicBezTo>
                    <a:pt x="68" y="195"/>
                    <a:pt x="55" y="201"/>
                    <a:pt x="46" y="228"/>
                  </a:cubicBezTo>
                  <a:cubicBezTo>
                    <a:pt x="46" y="251"/>
                    <a:pt x="115" y="319"/>
                    <a:pt x="69" y="364"/>
                  </a:cubicBezTo>
                  <a:cubicBezTo>
                    <a:pt x="1" y="455"/>
                    <a:pt x="160" y="523"/>
                    <a:pt x="92" y="637"/>
                  </a:cubicBezTo>
                  <a:lnTo>
                    <a:pt x="69" y="614"/>
                  </a:lnTo>
                  <a:cubicBezTo>
                    <a:pt x="24" y="660"/>
                    <a:pt x="69" y="728"/>
                    <a:pt x="24" y="796"/>
                  </a:cubicBezTo>
                  <a:cubicBezTo>
                    <a:pt x="37" y="783"/>
                    <a:pt x="58" y="770"/>
                    <a:pt x="73" y="770"/>
                  </a:cubicBezTo>
                  <a:cubicBezTo>
                    <a:pt x="84" y="770"/>
                    <a:pt x="92" y="777"/>
                    <a:pt x="92" y="796"/>
                  </a:cubicBezTo>
                  <a:cubicBezTo>
                    <a:pt x="46" y="865"/>
                    <a:pt x="92" y="910"/>
                    <a:pt x="46" y="978"/>
                  </a:cubicBezTo>
                  <a:lnTo>
                    <a:pt x="92" y="1024"/>
                  </a:lnTo>
                  <a:cubicBezTo>
                    <a:pt x="69" y="1274"/>
                    <a:pt x="137" y="2320"/>
                    <a:pt x="137" y="2570"/>
                  </a:cubicBezTo>
                  <a:lnTo>
                    <a:pt x="115" y="2547"/>
                  </a:lnTo>
                  <a:lnTo>
                    <a:pt x="115" y="2547"/>
                  </a:lnTo>
                  <a:cubicBezTo>
                    <a:pt x="137" y="2957"/>
                    <a:pt x="115" y="3775"/>
                    <a:pt x="183" y="4185"/>
                  </a:cubicBezTo>
                  <a:cubicBezTo>
                    <a:pt x="115" y="4230"/>
                    <a:pt x="115" y="4321"/>
                    <a:pt x="115" y="4389"/>
                  </a:cubicBezTo>
                  <a:cubicBezTo>
                    <a:pt x="124" y="4370"/>
                    <a:pt x="138" y="4363"/>
                    <a:pt x="149" y="4363"/>
                  </a:cubicBezTo>
                  <a:cubicBezTo>
                    <a:pt x="164" y="4363"/>
                    <a:pt x="173" y="4376"/>
                    <a:pt x="160" y="4389"/>
                  </a:cubicBezTo>
                  <a:cubicBezTo>
                    <a:pt x="160" y="4594"/>
                    <a:pt x="206" y="4412"/>
                    <a:pt x="228" y="4617"/>
                  </a:cubicBezTo>
                  <a:cubicBezTo>
                    <a:pt x="274" y="4844"/>
                    <a:pt x="183" y="5731"/>
                    <a:pt x="137" y="5936"/>
                  </a:cubicBezTo>
                  <a:cubicBezTo>
                    <a:pt x="206" y="6027"/>
                    <a:pt x="137" y="6163"/>
                    <a:pt x="206" y="6277"/>
                  </a:cubicBezTo>
                  <a:lnTo>
                    <a:pt x="183" y="6277"/>
                  </a:lnTo>
                  <a:cubicBezTo>
                    <a:pt x="206" y="6390"/>
                    <a:pt x="115" y="7027"/>
                    <a:pt x="137" y="7163"/>
                  </a:cubicBezTo>
                  <a:lnTo>
                    <a:pt x="137" y="7141"/>
                  </a:lnTo>
                  <a:lnTo>
                    <a:pt x="137" y="7141"/>
                  </a:lnTo>
                  <a:cubicBezTo>
                    <a:pt x="206" y="7277"/>
                    <a:pt x="92" y="7254"/>
                    <a:pt x="69" y="7345"/>
                  </a:cubicBezTo>
                  <a:cubicBezTo>
                    <a:pt x="77" y="7343"/>
                    <a:pt x="85" y="7342"/>
                    <a:pt x="93" y="7342"/>
                  </a:cubicBezTo>
                  <a:cubicBezTo>
                    <a:pt x="172" y="7342"/>
                    <a:pt x="228" y="7440"/>
                    <a:pt x="228" y="7482"/>
                  </a:cubicBezTo>
                  <a:lnTo>
                    <a:pt x="206" y="7459"/>
                  </a:lnTo>
                  <a:lnTo>
                    <a:pt x="206" y="7459"/>
                  </a:lnTo>
                  <a:cubicBezTo>
                    <a:pt x="228" y="7527"/>
                    <a:pt x="297" y="7664"/>
                    <a:pt x="319" y="7755"/>
                  </a:cubicBezTo>
                  <a:lnTo>
                    <a:pt x="251" y="7755"/>
                  </a:lnTo>
                  <a:cubicBezTo>
                    <a:pt x="319" y="7823"/>
                    <a:pt x="274" y="7982"/>
                    <a:pt x="297" y="8028"/>
                  </a:cubicBezTo>
                  <a:cubicBezTo>
                    <a:pt x="251" y="8164"/>
                    <a:pt x="160" y="8369"/>
                    <a:pt x="228" y="8551"/>
                  </a:cubicBezTo>
                  <a:lnTo>
                    <a:pt x="69" y="8642"/>
                  </a:lnTo>
                  <a:lnTo>
                    <a:pt x="92" y="8664"/>
                  </a:lnTo>
                  <a:cubicBezTo>
                    <a:pt x="92" y="8664"/>
                    <a:pt x="1108" y="8827"/>
                    <a:pt x="1799" y="8827"/>
                  </a:cubicBezTo>
                  <a:cubicBezTo>
                    <a:pt x="2038" y="8827"/>
                    <a:pt x="2238" y="8808"/>
                    <a:pt x="2343" y="8755"/>
                  </a:cubicBezTo>
                  <a:lnTo>
                    <a:pt x="2389" y="8755"/>
                  </a:lnTo>
                  <a:lnTo>
                    <a:pt x="2389" y="8710"/>
                  </a:lnTo>
                  <a:cubicBezTo>
                    <a:pt x="2398" y="8683"/>
                    <a:pt x="2406" y="8674"/>
                    <a:pt x="2415" y="8674"/>
                  </a:cubicBezTo>
                  <a:cubicBezTo>
                    <a:pt x="2429" y="8674"/>
                    <a:pt x="2443" y="8696"/>
                    <a:pt x="2457" y="8710"/>
                  </a:cubicBezTo>
                  <a:lnTo>
                    <a:pt x="2502" y="8642"/>
                  </a:lnTo>
                  <a:lnTo>
                    <a:pt x="2457" y="8664"/>
                  </a:lnTo>
                  <a:cubicBezTo>
                    <a:pt x="2434" y="8642"/>
                    <a:pt x="2389" y="8596"/>
                    <a:pt x="2411" y="8551"/>
                  </a:cubicBezTo>
                  <a:cubicBezTo>
                    <a:pt x="2434" y="8505"/>
                    <a:pt x="2502" y="8551"/>
                    <a:pt x="2525" y="8482"/>
                  </a:cubicBezTo>
                  <a:cubicBezTo>
                    <a:pt x="2571" y="8141"/>
                    <a:pt x="2639" y="7800"/>
                    <a:pt x="2639" y="7436"/>
                  </a:cubicBezTo>
                  <a:lnTo>
                    <a:pt x="2662" y="7459"/>
                  </a:lnTo>
                  <a:cubicBezTo>
                    <a:pt x="2662" y="7345"/>
                    <a:pt x="2662" y="7254"/>
                    <a:pt x="2639" y="7163"/>
                  </a:cubicBezTo>
                  <a:lnTo>
                    <a:pt x="2730" y="7118"/>
                  </a:lnTo>
                  <a:lnTo>
                    <a:pt x="2730" y="7118"/>
                  </a:lnTo>
                  <a:cubicBezTo>
                    <a:pt x="2729" y="7118"/>
                    <a:pt x="2728" y="7119"/>
                    <a:pt x="2727" y="7119"/>
                  </a:cubicBezTo>
                  <a:cubicBezTo>
                    <a:pt x="2684" y="7119"/>
                    <a:pt x="2685" y="6572"/>
                    <a:pt x="2707" y="6572"/>
                  </a:cubicBezTo>
                  <a:lnTo>
                    <a:pt x="2616" y="6550"/>
                  </a:lnTo>
                  <a:cubicBezTo>
                    <a:pt x="2616" y="6459"/>
                    <a:pt x="2707" y="6527"/>
                    <a:pt x="2707" y="6436"/>
                  </a:cubicBezTo>
                  <a:cubicBezTo>
                    <a:pt x="2571" y="6390"/>
                    <a:pt x="2707" y="6277"/>
                    <a:pt x="2639" y="6231"/>
                  </a:cubicBezTo>
                  <a:cubicBezTo>
                    <a:pt x="2662" y="6231"/>
                    <a:pt x="2662" y="6186"/>
                    <a:pt x="2707" y="6186"/>
                  </a:cubicBezTo>
                  <a:cubicBezTo>
                    <a:pt x="2639" y="6163"/>
                    <a:pt x="2684" y="6140"/>
                    <a:pt x="2662" y="6117"/>
                  </a:cubicBezTo>
                  <a:lnTo>
                    <a:pt x="2616" y="6117"/>
                  </a:lnTo>
                  <a:lnTo>
                    <a:pt x="2593" y="6049"/>
                  </a:lnTo>
                  <a:lnTo>
                    <a:pt x="2684" y="6049"/>
                  </a:lnTo>
                  <a:cubicBezTo>
                    <a:pt x="2707" y="5867"/>
                    <a:pt x="2798" y="5003"/>
                    <a:pt x="2775" y="4799"/>
                  </a:cubicBezTo>
                  <a:lnTo>
                    <a:pt x="2775" y="4799"/>
                  </a:lnTo>
                  <a:cubicBezTo>
                    <a:pt x="2707" y="4844"/>
                    <a:pt x="2752" y="4890"/>
                    <a:pt x="2662" y="4912"/>
                  </a:cubicBezTo>
                  <a:cubicBezTo>
                    <a:pt x="2616" y="4867"/>
                    <a:pt x="2684" y="4844"/>
                    <a:pt x="2639" y="4821"/>
                  </a:cubicBezTo>
                  <a:cubicBezTo>
                    <a:pt x="2775" y="4799"/>
                    <a:pt x="2662" y="4708"/>
                    <a:pt x="2798" y="4662"/>
                  </a:cubicBezTo>
                  <a:lnTo>
                    <a:pt x="2730" y="4662"/>
                  </a:lnTo>
                  <a:lnTo>
                    <a:pt x="2775" y="4639"/>
                  </a:lnTo>
                  <a:cubicBezTo>
                    <a:pt x="2707" y="4412"/>
                    <a:pt x="2730" y="4571"/>
                    <a:pt x="2752" y="4389"/>
                  </a:cubicBezTo>
                  <a:cubicBezTo>
                    <a:pt x="2752" y="4276"/>
                    <a:pt x="2662" y="4207"/>
                    <a:pt x="2684" y="4162"/>
                  </a:cubicBezTo>
                  <a:lnTo>
                    <a:pt x="2639" y="4162"/>
                  </a:lnTo>
                  <a:cubicBezTo>
                    <a:pt x="2684" y="4162"/>
                    <a:pt x="2593" y="4071"/>
                    <a:pt x="2662" y="4071"/>
                  </a:cubicBezTo>
                  <a:cubicBezTo>
                    <a:pt x="2643" y="4034"/>
                    <a:pt x="2655" y="3968"/>
                    <a:pt x="2611" y="3968"/>
                  </a:cubicBezTo>
                  <a:cubicBezTo>
                    <a:pt x="2601" y="3968"/>
                    <a:pt x="2588" y="3971"/>
                    <a:pt x="2571" y="3980"/>
                  </a:cubicBezTo>
                  <a:cubicBezTo>
                    <a:pt x="2607" y="3962"/>
                    <a:pt x="2629" y="3899"/>
                    <a:pt x="2648" y="3899"/>
                  </a:cubicBezTo>
                  <a:cubicBezTo>
                    <a:pt x="2653" y="3899"/>
                    <a:pt x="2657" y="3903"/>
                    <a:pt x="2662" y="3912"/>
                  </a:cubicBezTo>
                  <a:lnTo>
                    <a:pt x="2662" y="3843"/>
                  </a:lnTo>
                  <a:lnTo>
                    <a:pt x="2639" y="3889"/>
                  </a:lnTo>
                  <a:cubicBezTo>
                    <a:pt x="2639" y="3798"/>
                    <a:pt x="2707" y="3730"/>
                    <a:pt x="2616" y="3662"/>
                  </a:cubicBezTo>
                  <a:lnTo>
                    <a:pt x="2593" y="3707"/>
                  </a:lnTo>
                  <a:cubicBezTo>
                    <a:pt x="2593" y="3639"/>
                    <a:pt x="2571" y="3593"/>
                    <a:pt x="2662" y="3593"/>
                  </a:cubicBezTo>
                  <a:lnTo>
                    <a:pt x="2684" y="3639"/>
                  </a:lnTo>
                  <a:cubicBezTo>
                    <a:pt x="2684" y="3548"/>
                    <a:pt x="2684" y="3480"/>
                    <a:pt x="2639" y="3411"/>
                  </a:cubicBezTo>
                  <a:lnTo>
                    <a:pt x="2639" y="3434"/>
                  </a:lnTo>
                  <a:cubicBezTo>
                    <a:pt x="2548" y="3343"/>
                    <a:pt x="2502" y="2820"/>
                    <a:pt x="2389" y="2706"/>
                  </a:cubicBezTo>
                  <a:lnTo>
                    <a:pt x="2320" y="2752"/>
                  </a:lnTo>
                  <a:lnTo>
                    <a:pt x="2275" y="2661"/>
                  </a:lnTo>
                  <a:lnTo>
                    <a:pt x="2275" y="2661"/>
                  </a:lnTo>
                  <a:lnTo>
                    <a:pt x="2457" y="2729"/>
                  </a:lnTo>
                  <a:cubicBezTo>
                    <a:pt x="2457" y="2547"/>
                    <a:pt x="2434" y="1660"/>
                    <a:pt x="2502" y="1524"/>
                  </a:cubicBezTo>
                  <a:cubicBezTo>
                    <a:pt x="2522" y="1495"/>
                    <a:pt x="2546" y="1486"/>
                    <a:pt x="2566" y="1486"/>
                  </a:cubicBezTo>
                  <a:cubicBezTo>
                    <a:pt x="2594" y="1486"/>
                    <a:pt x="2616" y="1501"/>
                    <a:pt x="2616" y="1501"/>
                  </a:cubicBezTo>
                  <a:cubicBezTo>
                    <a:pt x="2593" y="1433"/>
                    <a:pt x="2548" y="1479"/>
                    <a:pt x="2548" y="1410"/>
                  </a:cubicBezTo>
                  <a:lnTo>
                    <a:pt x="2548" y="1410"/>
                  </a:lnTo>
                  <a:lnTo>
                    <a:pt x="2616" y="1433"/>
                  </a:lnTo>
                  <a:lnTo>
                    <a:pt x="2593" y="1365"/>
                  </a:lnTo>
                  <a:cubicBezTo>
                    <a:pt x="2582" y="1388"/>
                    <a:pt x="2559" y="1393"/>
                    <a:pt x="2531" y="1393"/>
                  </a:cubicBezTo>
                  <a:cubicBezTo>
                    <a:pt x="2502" y="1393"/>
                    <a:pt x="2468" y="1388"/>
                    <a:pt x="2434" y="1388"/>
                  </a:cubicBezTo>
                  <a:lnTo>
                    <a:pt x="2457" y="1319"/>
                  </a:lnTo>
                  <a:lnTo>
                    <a:pt x="2502" y="1319"/>
                  </a:lnTo>
                  <a:cubicBezTo>
                    <a:pt x="2502" y="1297"/>
                    <a:pt x="2343" y="1251"/>
                    <a:pt x="2389" y="1183"/>
                  </a:cubicBezTo>
                  <a:cubicBezTo>
                    <a:pt x="2411" y="1046"/>
                    <a:pt x="2389" y="887"/>
                    <a:pt x="2411" y="751"/>
                  </a:cubicBezTo>
                  <a:lnTo>
                    <a:pt x="2480" y="819"/>
                  </a:lnTo>
                  <a:lnTo>
                    <a:pt x="2502" y="751"/>
                  </a:lnTo>
                  <a:lnTo>
                    <a:pt x="2502" y="751"/>
                  </a:lnTo>
                  <a:cubicBezTo>
                    <a:pt x="2497" y="753"/>
                    <a:pt x="2493" y="755"/>
                    <a:pt x="2489" y="755"/>
                  </a:cubicBezTo>
                  <a:cubicBezTo>
                    <a:pt x="2465" y="755"/>
                    <a:pt x="2472" y="702"/>
                    <a:pt x="2447" y="702"/>
                  </a:cubicBezTo>
                  <a:cubicBezTo>
                    <a:pt x="2444" y="702"/>
                    <a:pt x="2439" y="703"/>
                    <a:pt x="2434" y="705"/>
                  </a:cubicBezTo>
                  <a:cubicBezTo>
                    <a:pt x="2320" y="592"/>
                    <a:pt x="2434" y="478"/>
                    <a:pt x="2343" y="387"/>
                  </a:cubicBezTo>
                  <a:cubicBezTo>
                    <a:pt x="2232" y="365"/>
                    <a:pt x="399" y="81"/>
                    <a:pt x="194" y="48"/>
                  </a:cubicBezTo>
                  <a:lnTo>
                    <a:pt x="194" y="48"/>
                  </a:lnTo>
                  <a:lnTo>
                    <a:pt x="183" y="91"/>
                  </a:lnTo>
                  <a:lnTo>
                    <a:pt x="251" y="91"/>
                  </a:lnTo>
                  <a:cubicBezTo>
                    <a:pt x="274" y="160"/>
                    <a:pt x="206" y="114"/>
                    <a:pt x="206" y="182"/>
                  </a:cubicBezTo>
                  <a:cubicBezTo>
                    <a:pt x="137" y="182"/>
                    <a:pt x="137" y="114"/>
                    <a:pt x="137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 rot="2879640">
              <a:off x="6225427" y="221298"/>
              <a:ext cx="1905" cy="2503"/>
            </a:xfrm>
            <a:custGeom>
              <a:avLst/>
              <a:gdLst/>
              <a:ahLst/>
              <a:cxnLst/>
              <a:rect l="l" t="t" r="r" b="b"/>
              <a:pathLst>
                <a:path w="70" h="92" extrusionOk="0">
                  <a:moveTo>
                    <a:pt x="69" y="0"/>
                  </a:moveTo>
                  <a:lnTo>
                    <a:pt x="69" y="0"/>
                  </a:lnTo>
                  <a:cubicBezTo>
                    <a:pt x="24" y="23"/>
                    <a:pt x="1" y="46"/>
                    <a:pt x="1" y="91"/>
                  </a:cubicBezTo>
                  <a:cubicBezTo>
                    <a:pt x="69" y="68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 rot="2879640">
              <a:off x="6227815" y="222628"/>
              <a:ext cx="626" cy="27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 rot="2879640">
              <a:off x="6324069" y="38062"/>
              <a:ext cx="27" cy="62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lnTo>
                    <a:pt x="1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 rot="2879640">
              <a:off x="6235977" y="34028"/>
              <a:ext cx="82940" cy="197608"/>
            </a:xfrm>
            <a:custGeom>
              <a:avLst/>
              <a:gdLst/>
              <a:ahLst/>
              <a:cxnLst/>
              <a:rect l="l" t="t" r="r" b="b"/>
              <a:pathLst>
                <a:path w="3048" h="7262" extrusionOk="0">
                  <a:moveTo>
                    <a:pt x="2388" y="2070"/>
                  </a:moveTo>
                  <a:lnTo>
                    <a:pt x="2499" y="2094"/>
                  </a:lnTo>
                  <a:lnTo>
                    <a:pt x="2499" y="2094"/>
                  </a:lnTo>
                  <a:lnTo>
                    <a:pt x="2434" y="2138"/>
                  </a:lnTo>
                  <a:lnTo>
                    <a:pt x="2388" y="2070"/>
                  </a:lnTo>
                  <a:close/>
                  <a:moveTo>
                    <a:pt x="2707" y="7095"/>
                  </a:moveTo>
                  <a:lnTo>
                    <a:pt x="2688" y="7151"/>
                  </a:lnTo>
                  <a:lnTo>
                    <a:pt x="2688" y="7151"/>
                  </a:lnTo>
                  <a:cubicBezTo>
                    <a:pt x="2694" y="7114"/>
                    <a:pt x="2645" y="7095"/>
                    <a:pt x="2707" y="7095"/>
                  </a:cubicBezTo>
                  <a:close/>
                  <a:moveTo>
                    <a:pt x="182" y="0"/>
                  </a:moveTo>
                  <a:lnTo>
                    <a:pt x="137" y="69"/>
                  </a:lnTo>
                  <a:lnTo>
                    <a:pt x="228" y="69"/>
                  </a:lnTo>
                  <a:cubicBezTo>
                    <a:pt x="251" y="137"/>
                    <a:pt x="182" y="91"/>
                    <a:pt x="182" y="137"/>
                  </a:cubicBezTo>
                  <a:cubicBezTo>
                    <a:pt x="173" y="140"/>
                    <a:pt x="165" y="141"/>
                    <a:pt x="158" y="141"/>
                  </a:cubicBezTo>
                  <a:cubicBezTo>
                    <a:pt x="114" y="141"/>
                    <a:pt x="111" y="85"/>
                    <a:pt x="92" y="46"/>
                  </a:cubicBezTo>
                  <a:lnTo>
                    <a:pt x="92" y="46"/>
                  </a:lnTo>
                  <a:cubicBezTo>
                    <a:pt x="92" y="91"/>
                    <a:pt x="46" y="137"/>
                    <a:pt x="114" y="160"/>
                  </a:cubicBezTo>
                  <a:cubicBezTo>
                    <a:pt x="92" y="182"/>
                    <a:pt x="46" y="160"/>
                    <a:pt x="23" y="205"/>
                  </a:cubicBezTo>
                  <a:cubicBezTo>
                    <a:pt x="46" y="228"/>
                    <a:pt x="92" y="273"/>
                    <a:pt x="69" y="319"/>
                  </a:cubicBezTo>
                  <a:lnTo>
                    <a:pt x="46" y="319"/>
                  </a:lnTo>
                  <a:cubicBezTo>
                    <a:pt x="1" y="410"/>
                    <a:pt x="160" y="432"/>
                    <a:pt x="92" y="523"/>
                  </a:cubicBezTo>
                  <a:lnTo>
                    <a:pt x="69" y="523"/>
                  </a:lnTo>
                  <a:cubicBezTo>
                    <a:pt x="23" y="546"/>
                    <a:pt x="92" y="614"/>
                    <a:pt x="46" y="660"/>
                  </a:cubicBezTo>
                  <a:lnTo>
                    <a:pt x="114" y="660"/>
                  </a:lnTo>
                  <a:cubicBezTo>
                    <a:pt x="69" y="728"/>
                    <a:pt x="114" y="774"/>
                    <a:pt x="69" y="819"/>
                  </a:cubicBezTo>
                  <a:lnTo>
                    <a:pt x="137" y="842"/>
                  </a:lnTo>
                  <a:cubicBezTo>
                    <a:pt x="114" y="1069"/>
                    <a:pt x="228" y="1888"/>
                    <a:pt x="251" y="2115"/>
                  </a:cubicBezTo>
                  <a:lnTo>
                    <a:pt x="228" y="2092"/>
                  </a:lnTo>
                  <a:lnTo>
                    <a:pt x="228" y="2092"/>
                  </a:lnTo>
                  <a:cubicBezTo>
                    <a:pt x="273" y="2411"/>
                    <a:pt x="296" y="3093"/>
                    <a:pt x="387" y="3411"/>
                  </a:cubicBezTo>
                  <a:cubicBezTo>
                    <a:pt x="319" y="3480"/>
                    <a:pt x="342" y="3548"/>
                    <a:pt x="319" y="3593"/>
                  </a:cubicBezTo>
                  <a:lnTo>
                    <a:pt x="387" y="3593"/>
                  </a:lnTo>
                  <a:cubicBezTo>
                    <a:pt x="387" y="3775"/>
                    <a:pt x="433" y="3616"/>
                    <a:pt x="455" y="3775"/>
                  </a:cubicBezTo>
                  <a:cubicBezTo>
                    <a:pt x="501" y="3957"/>
                    <a:pt x="433" y="4685"/>
                    <a:pt x="387" y="4867"/>
                  </a:cubicBezTo>
                  <a:cubicBezTo>
                    <a:pt x="478" y="4958"/>
                    <a:pt x="410" y="5049"/>
                    <a:pt x="455" y="5140"/>
                  </a:cubicBezTo>
                  <a:lnTo>
                    <a:pt x="433" y="5140"/>
                  </a:lnTo>
                  <a:cubicBezTo>
                    <a:pt x="455" y="5231"/>
                    <a:pt x="364" y="5776"/>
                    <a:pt x="410" y="5890"/>
                  </a:cubicBezTo>
                  <a:lnTo>
                    <a:pt x="410" y="5867"/>
                  </a:lnTo>
                  <a:lnTo>
                    <a:pt x="410" y="5867"/>
                  </a:lnTo>
                  <a:cubicBezTo>
                    <a:pt x="478" y="5958"/>
                    <a:pt x="364" y="5936"/>
                    <a:pt x="342" y="6026"/>
                  </a:cubicBezTo>
                  <a:cubicBezTo>
                    <a:pt x="433" y="6026"/>
                    <a:pt x="501" y="6095"/>
                    <a:pt x="501" y="6140"/>
                  </a:cubicBezTo>
                  <a:lnTo>
                    <a:pt x="478" y="6140"/>
                  </a:lnTo>
                  <a:cubicBezTo>
                    <a:pt x="501" y="6186"/>
                    <a:pt x="592" y="6299"/>
                    <a:pt x="592" y="6368"/>
                  </a:cubicBezTo>
                  <a:lnTo>
                    <a:pt x="546" y="6368"/>
                  </a:lnTo>
                  <a:cubicBezTo>
                    <a:pt x="592" y="6436"/>
                    <a:pt x="569" y="6549"/>
                    <a:pt x="569" y="6595"/>
                  </a:cubicBezTo>
                  <a:cubicBezTo>
                    <a:pt x="546" y="6709"/>
                    <a:pt x="455" y="6868"/>
                    <a:pt x="524" y="7004"/>
                  </a:cubicBezTo>
                  <a:lnTo>
                    <a:pt x="364" y="7095"/>
                  </a:lnTo>
                  <a:lnTo>
                    <a:pt x="387" y="7118"/>
                  </a:lnTo>
                  <a:cubicBezTo>
                    <a:pt x="387" y="7118"/>
                    <a:pt x="1447" y="7262"/>
                    <a:pt x="2138" y="7262"/>
                  </a:cubicBezTo>
                  <a:cubicBezTo>
                    <a:pt x="2357" y="7262"/>
                    <a:pt x="2540" y="7247"/>
                    <a:pt x="2638" y="7209"/>
                  </a:cubicBezTo>
                  <a:lnTo>
                    <a:pt x="2684" y="7209"/>
                  </a:lnTo>
                  <a:lnTo>
                    <a:pt x="2684" y="7163"/>
                  </a:lnTo>
                  <a:cubicBezTo>
                    <a:pt x="2691" y="7149"/>
                    <a:pt x="2698" y="7144"/>
                    <a:pt x="2706" y="7144"/>
                  </a:cubicBezTo>
                  <a:cubicBezTo>
                    <a:pt x="2723" y="7144"/>
                    <a:pt x="2743" y="7171"/>
                    <a:pt x="2775" y="7186"/>
                  </a:cubicBezTo>
                  <a:lnTo>
                    <a:pt x="2798" y="7118"/>
                  </a:lnTo>
                  <a:lnTo>
                    <a:pt x="2752" y="7141"/>
                  </a:lnTo>
                  <a:lnTo>
                    <a:pt x="2707" y="7050"/>
                  </a:lnTo>
                  <a:cubicBezTo>
                    <a:pt x="2729" y="7004"/>
                    <a:pt x="2798" y="7050"/>
                    <a:pt x="2820" y="6982"/>
                  </a:cubicBezTo>
                  <a:cubicBezTo>
                    <a:pt x="2866" y="6686"/>
                    <a:pt x="2934" y="6413"/>
                    <a:pt x="2911" y="6095"/>
                  </a:cubicBezTo>
                  <a:lnTo>
                    <a:pt x="2911" y="6095"/>
                  </a:lnTo>
                  <a:lnTo>
                    <a:pt x="2957" y="6117"/>
                  </a:lnTo>
                  <a:cubicBezTo>
                    <a:pt x="2934" y="6026"/>
                    <a:pt x="2934" y="5936"/>
                    <a:pt x="2911" y="5867"/>
                  </a:cubicBezTo>
                  <a:lnTo>
                    <a:pt x="3002" y="5822"/>
                  </a:lnTo>
                  <a:lnTo>
                    <a:pt x="3002" y="5822"/>
                  </a:lnTo>
                  <a:cubicBezTo>
                    <a:pt x="3001" y="5822"/>
                    <a:pt x="3000" y="5823"/>
                    <a:pt x="2999" y="5823"/>
                  </a:cubicBezTo>
                  <a:cubicBezTo>
                    <a:pt x="2957" y="5823"/>
                    <a:pt x="2957" y="5366"/>
                    <a:pt x="2957" y="5344"/>
                  </a:cubicBezTo>
                  <a:lnTo>
                    <a:pt x="2866" y="5344"/>
                  </a:lnTo>
                  <a:cubicBezTo>
                    <a:pt x="2866" y="5253"/>
                    <a:pt x="2979" y="5322"/>
                    <a:pt x="2957" y="5231"/>
                  </a:cubicBezTo>
                  <a:cubicBezTo>
                    <a:pt x="2820" y="5208"/>
                    <a:pt x="2979" y="5094"/>
                    <a:pt x="2911" y="5071"/>
                  </a:cubicBezTo>
                  <a:cubicBezTo>
                    <a:pt x="2911" y="5071"/>
                    <a:pt x="2911" y="5026"/>
                    <a:pt x="2957" y="5026"/>
                  </a:cubicBezTo>
                  <a:cubicBezTo>
                    <a:pt x="2889" y="5026"/>
                    <a:pt x="2934" y="5003"/>
                    <a:pt x="2934" y="4958"/>
                  </a:cubicBezTo>
                  <a:lnTo>
                    <a:pt x="2934" y="4958"/>
                  </a:lnTo>
                  <a:lnTo>
                    <a:pt x="2889" y="4980"/>
                  </a:lnTo>
                  <a:lnTo>
                    <a:pt x="2843" y="4912"/>
                  </a:lnTo>
                  <a:lnTo>
                    <a:pt x="2934" y="4912"/>
                  </a:lnTo>
                  <a:cubicBezTo>
                    <a:pt x="2957" y="4776"/>
                    <a:pt x="3048" y="4025"/>
                    <a:pt x="3002" y="3866"/>
                  </a:cubicBezTo>
                  <a:lnTo>
                    <a:pt x="3002" y="3866"/>
                  </a:lnTo>
                  <a:cubicBezTo>
                    <a:pt x="2957" y="3889"/>
                    <a:pt x="2979" y="3934"/>
                    <a:pt x="2889" y="3957"/>
                  </a:cubicBezTo>
                  <a:cubicBezTo>
                    <a:pt x="2843" y="3912"/>
                    <a:pt x="2911" y="3889"/>
                    <a:pt x="2866" y="3866"/>
                  </a:cubicBezTo>
                  <a:cubicBezTo>
                    <a:pt x="3002" y="3866"/>
                    <a:pt x="2889" y="3775"/>
                    <a:pt x="3025" y="3752"/>
                  </a:cubicBezTo>
                  <a:lnTo>
                    <a:pt x="2957" y="3730"/>
                  </a:lnTo>
                  <a:lnTo>
                    <a:pt x="3002" y="3707"/>
                  </a:lnTo>
                  <a:cubicBezTo>
                    <a:pt x="2911" y="3525"/>
                    <a:pt x="2957" y="3662"/>
                    <a:pt x="2979" y="3502"/>
                  </a:cubicBezTo>
                  <a:cubicBezTo>
                    <a:pt x="2957" y="3411"/>
                    <a:pt x="2866" y="3366"/>
                    <a:pt x="2889" y="3298"/>
                  </a:cubicBezTo>
                  <a:lnTo>
                    <a:pt x="2889" y="3298"/>
                  </a:lnTo>
                  <a:lnTo>
                    <a:pt x="2820" y="3320"/>
                  </a:lnTo>
                  <a:cubicBezTo>
                    <a:pt x="2889" y="3298"/>
                    <a:pt x="2775" y="3252"/>
                    <a:pt x="2843" y="3229"/>
                  </a:cubicBezTo>
                  <a:cubicBezTo>
                    <a:pt x="2843" y="3211"/>
                    <a:pt x="2843" y="3149"/>
                    <a:pt x="2796" y="3149"/>
                  </a:cubicBezTo>
                  <a:cubicBezTo>
                    <a:pt x="2784" y="3149"/>
                    <a:pt x="2770" y="3152"/>
                    <a:pt x="2752" y="3161"/>
                  </a:cubicBezTo>
                  <a:cubicBezTo>
                    <a:pt x="2787" y="3144"/>
                    <a:pt x="2808" y="3100"/>
                    <a:pt x="2836" y="3100"/>
                  </a:cubicBezTo>
                  <a:cubicBezTo>
                    <a:pt x="2845" y="3100"/>
                    <a:pt x="2855" y="3105"/>
                    <a:pt x="2866" y="3116"/>
                  </a:cubicBezTo>
                  <a:lnTo>
                    <a:pt x="2843" y="3048"/>
                  </a:lnTo>
                  <a:lnTo>
                    <a:pt x="2820" y="3070"/>
                  </a:lnTo>
                  <a:cubicBezTo>
                    <a:pt x="2820" y="3002"/>
                    <a:pt x="2889" y="2957"/>
                    <a:pt x="2798" y="2911"/>
                  </a:cubicBezTo>
                  <a:lnTo>
                    <a:pt x="2752" y="2934"/>
                  </a:lnTo>
                  <a:cubicBezTo>
                    <a:pt x="2752" y="2888"/>
                    <a:pt x="2752" y="2843"/>
                    <a:pt x="2843" y="2820"/>
                  </a:cubicBezTo>
                  <a:lnTo>
                    <a:pt x="2866" y="2866"/>
                  </a:lnTo>
                  <a:cubicBezTo>
                    <a:pt x="2866" y="2797"/>
                    <a:pt x="2843" y="2752"/>
                    <a:pt x="2798" y="2684"/>
                  </a:cubicBezTo>
                  <a:lnTo>
                    <a:pt x="2798" y="2706"/>
                  </a:lnTo>
                  <a:cubicBezTo>
                    <a:pt x="2708" y="2617"/>
                    <a:pt x="2618" y="2194"/>
                    <a:pt x="2506" y="2096"/>
                  </a:cubicBezTo>
                  <a:lnTo>
                    <a:pt x="2506" y="2096"/>
                  </a:lnTo>
                  <a:lnTo>
                    <a:pt x="2593" y="2115"/>
                  </a:lnTo>
                  <a:cubicBezTo>
                    <a:pt x="2570" y="1956"/>
                    <a:pt x="2502" y="1206"/>
                    <a:pt x="2547" y="1069"/>
                  </a:cubicBezTo>
                  <a:cubicBezTo>
                    <a:pt x="2563" y="1054"/>
                    <a:pt x="2580" y="1049"/>
                    <a:pt x="2597" y="1049"/>
                  </a:cubicBezTo>
                  <a:cubicBezTo>
                    <a:pt x="2631" y="1049"/>
                    <a:pt x="2661" y="1069"/>
                    <a:pt x="2661" y="1069"/>
                  </a:cubicBezTo>
                  <a:cubicBezTo>
                    <a:pt x="2638" y="1001"/>
                    <a:pt x="2593" y="1046"/>
                    <a:pt x="2593" y="978"/>
                  </a:cubicBezTo>
                  <a:lnTo>
                    <a:pt x="2593" y="978"/>
                  </a:lnTo>
                  <a:lnTo>
                    <a:pt x="2661" y="1001"/>
                  </a:lnTo>
                  <a:lnTo>
                    <a:pt x="2661" y="1001"/>
                  </a:lnTo>
                  <a:lnTo>
                    <a:pt x="2638" y="955"/>
                  </a:lnTo>
                  <a:cubicBezTo>
                    <a:pt x="2627" y="967"/>
                    <a:pt x="2599" y="967"/>
                    <a:pt x="2567" y="967"/>
                  </a:cubicBezTo>
                  <a:cubicBezTo>
                    <a:pt x="2536" y="967"/>
                    <a:pt x="2502" y="967"/>
                    <a:pt x="2479" y="978"/>
                  </a:cubicBezTo>
                  <a:lnTo>
                    <a:pt x="2479" y="910"/>
                  </a:lnTo>
                  <a:lnTo>
                    <a:pt x="2547" y="910"/>
                  </a:lnTo>
                  <a:cubicBezTo>
                    <a:pt x="2547" y="887"/>
                    <a:pt x="2388" y="865"/>
                    <a:pt x="2411" y="796"/>
                  </a:cubicBezTo>
                  <a:cubicBezTo>
                    <a:pt x="2434" y="683"/>
                    <a:pt x="2411" y="546"/>
                    <a:pt x="2434" y="432"/>
                  </a:cubicBezTo>
                  <a:lnTo>
                    <a:pt x="2502" y="478"/>
                  </a:lnTo>
                  <a:lnTo>
                    <a:pt x="2502" y="432"/>
                  </a:lnTo>
                  <a:cubicBezTo>
                    <a:pt x="2495" y="436"/>
                    <a:pt x="2490" y="437"/>
                    <a:pt x="2486" y="437"/>
                  </a:cubicBezTo>
                  <a:cubicBezTo>
                    <a:pt x="2466" y="437"/>
                    <a:pt x="2472" y="405"/>
                    <a:pt x="2464" y="405"/>
                  </a:cubicBezTo>
                  <a:cubicBezTo>
                    <a:pt x="2462" y="405"/>
                    <a:pt x="2460" y="406"/>
                    <a:pt x="2456" y="410"/>
                  </a:cubicBezTo>
                  <a:cubicBezTo>
                    <a:pt x="2320" y="319"/>
                    <a:pt x="2434" y="205"/>
                    <a:pt x="2343" y="137"/>
                  </a:cubicBezTo>
                  <a:cubicBezTo>
                    <a:pt x="2229" y="137"/>
                    <a:pt x="296" y="46"/>
                    <a:pt x="160" y="46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 rot="2879640">
              <a:off x="6388622" y="625964"/>
              <a:ext cx="2503" cy="3728"/>
            </a:xfrm>
            <a:custGeom>
              <a:avLst/>
              <a:gdLst/>
              <a:ahLst/>
              <a:cxnLst/>
              <a:rect l="l" t="t" r="r" b="b"/>
              <a:pathLst>
                <a:path w="92" h="137" extrusionOk="0">
                  <a:moveTo>
                    <a:pt x="91" y="1"/>
                  </a:moveTo>
                  <a:lnTo>
                    <a:pt x="91" y="1"/>
                  </a:lnTo>
                  <a:cubicBezTo>
                    <a:pt x="23" y="46"/>
                    <a:pt x="0" y="69"/>
                    <a:pt x="0" y="137"/>
                  </a:cubicBezTo>
                  <a:cubicBezTo>
                    <a:pt x="69" y="114"/>
                    <a:pt x="69" y="46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 rot="2879640">
              <a:off x="6392064" y="627496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 rot="2879640">
              <a:off x="6521953" y="407930"/>
              <a:ext cx="653" cy="626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0" y="0"/>
                  </a:move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 rot="2879640">
              <a:off x="6415420" y="396442"/>
              <a:ext cx="86042" cy="248520"/>
            </a:xfrm>
            <a:custGeom>
              <a:avLst/>
              <a:gdLst/>
              <a:ahLst/>
              <a:cxnLst/>
              <a:rect l="l" t="t" r="r" b="b"/>
              <a:pathLst>
                <a:path w="3162" h="9133" extrusionOk="0">
                  <a:moveTo>
                    <a:pt x="159" y="1"/>
                  </a:moveTo>
                  <a:lnTo>
                    <a:pt x="137" y="69"/>
                  </a:lnTo>
                  <a:cubicBezTo>
                    <a:pt x="138" y="68"/>
                    <a:pt x="140" y="68"/>
                    <a:pt x="143" y="68"/>
                  </a:cubicBezTo>
                  <a:lnTo>
                    <a:pt x="143" y="68"/>
                  </a:lnTo>
                  <a:lnTo>
                    <a:pt x="159" y="1"/>
                  </a:lnTo>
                  <a:close/>
                  <a:moveTo>
                    <a:pt x="71" y="811"/>
                  </a:moveTo>
                  <a:lnTo>
                    <a:pt x="71" y="811"/>
                  </a:lnTo>
                  <a:cubicBezTo>
                    <a:pt x="69" y="813"/>
                    <a:pt x="68" y="816"/>
                    <a:pt x="68" y="819"/>
                  </a:cubicBezTo>
                  <a:cubicBezTo>
                    <a:pt x="69" y="816"/>
                    <a:pt x="70" y="814"/>
                    <a:pt x="71" y="811"/>
                  </a:cubicBezTo>
                  <a:close/>
                  <a:moveTo>
                    <a:pt x="2320" y="46"/>
                  </a:moveTo>
                  <a:cubicBezTo>
                    <a:pt x="2207" y="46"/>
                    <a:pt x="321" y="46"/>
                    <a:pt x="143" y="68"/>
                  </a:cubicBezTo>
                  <a:lnTo>
                    <a:pt x="143" y="68"/>
                  </a:lnTo>
                  <a:lnTo>
                    <a:pt x="137" y="91"/>
                  </a:lnTo>
                  <a:lnTo>
                    <a:pt x="205" y="91"/>
                  </a:lnTo>
                  <a:cubicBezTo>
                    <a:pt x="228" y="160"/>
                    <a:pt x="159" y="114"/>
                    <a:pt x="159" y="182"/>
                  </a:cubicBezTo>
                  <a:cubicBezTo>
                    <a:pt x="114" y="182"/>
                    <a:pt x="91" y="137"/>
                    <a:pt x="91" y="69"/>
                  </a:cubicBezTo>
                  <a:lnTo>
                    <a:pt x="91" y="69"/>
                  </a:lnTo>
                  <a:cubicBezTo>
                    <a:pt x="68" y="137"/>
                    <a:pt x="46" y="182"/>
                    <a:pt x="114" y="205"/>
                  </a:cubicBezTo>
                  <a:cubicBezTo>
                    <a:pt x="103" y="228"/>
                    <a:pt x="80" y="228"/>
                    <a:pt x="57" y="228"/>
                  </a:cubicBezTo>
                  <a:cubicBezTo>
                    <a:pt x="34" y="228"/>
                    <a:pt x="12" y="228"/>
                    <a:pt x="0" y="251"/>
                  </a:cubicBezTo>
                  <a:cubicBezTo>
                    <a:pt x="23" y="296"/>
                    <a:pt x="91" y="342"/>
                    <a:pt x="68" y="387"/>
                  </a:cubicBezTo>
                  <a:lnTo>
                    <a:pt x="46" y="387"/>
                  </a:lnTo>
                  <a:cubicBezTo>
                    <a:pt x="0" y="501"/>
                    <a:pt x="159" y="546"/>
                    <a:pt x="91" y="660"/>
                  </a:cubicBezTo>
                  <a:lnTo>
                    <a:pt x="68" y="660"/>
                  </a:lnTo>
                  <a:cubicBezTo>
                    <a:pt x="47" y="682"/>
                    <a:pt x="88" y="746"/>
                    <a:pt x="71" y="811"/>
                  </a:cubicBezTo>
                  <a:lnTo>
                    <a:pt x="71" y="811"/>
                  </a:lnTo>
                  <a:cubicBezTo>
                    <a:pt x="75" y="805"/>
                    <a:pt x="84" y="802"/>
                    <a:pt x="94" y="802"/>
                  </a:cubicBezTo>
                  <a:cubicBezTo>
                    <a:pt x="108" y="802"/>
                    <a:pt x="125" y="808"/>
                    <a:pt x="137" y="819"/>
                  </a:cubicBezTo>
                  <a:cubicBezTo>
                    <a:pt x="91" y="910"/>
                    <a:pt x="137" y="956"/>
                    <a:pt x="91" y="1001"/>
                  </a:cubicBezTo>
                  <a:lnTo>
                    <a:pt x="159" y="1069"/>
                  </a:lnTo>
                  <a:cubicBezTo>
                    <a:pt x="159" y="1319"/>
                    <a:pt x="341" y="2343"/>
                    <a:pt x="341" y="2616"/>
                  </a:cubicBezTo>
                  <a:cubicBezTo>
                    <a:pt x="387" y="3002"/>
                    <a:pt x="387" y="3844"/>
                    <a:pt x="500" y="4276"/>
                  </a:cubicBezTo>
                  <a:cubicBezTo>
                    <a:pt x="432" y="4321"/>
                    <a:pt x="455" y="4412"/>
                    <a:pt x="432" y="4480"/>
                  </a:cubicBezTo>
                  <a:cubicBezTo>
                    <a:pt x="442" y="4471"/>
                    <a:pt x="455" y="4465"/>
                    <a:pt x="467" y="4465"/>
                  </a:cubicBezTo>
                  <a:cubicBezTo>
                    <a:pt x="485" y="4465"/>
                    <a:pt x="500" y="4476"/>
                    <a:pt x="500" y="4503"/>
                  </a:cubicBezTo>
                  <a:cubicBezTo>
                    <a:pt x="500" y="4605"/>
                    <a:pt x="512" y="4605"/>
                    <a:pt x="526" y="4605"/>
                  </a:cubicBezTo>
                  <a:cubicBezTo>
                    <a:pt x="540" y="4605"/>
                    <a:pt x="557" y="4605"/>
                    <a:pt x="569" y="4708"/>
                  </a:cubicBezTo>
                  <a:cubicBezTo>
                    <a:pt x="637" y="4958"/>
                    <a:pt x="569" y="5890"/>
                    <a:pt x="523" y="6095"/>
                  </a:cubicBezTo>
                  <a:cubicBezTo>
                    <a:pt x="591" y="6209"/>
                    <a:pt x="523" y="6345"/>
                    <a:pt x="591" y="6459"/>
                  </a:cubicBezTo>
                  <a:lnTo>
                    <a:pt x="569" y="6459"/>
                  </a:lnTo>
                  <a:cubicBezTo>
                    <a:pt x="591" y="6572"/>
                    <a:pt x="523" y="7255"/>
                    <a:pt x="546" y="7391"/>
                  </a:cubicBezTo>
                  <a:cubicBezTo>
                    <a:pt x="591" y="7505"/>
                    <a:pt x="500" y="7482"/>
                    <a:pt x="478" y="7573"/>
                  </a:cubicBezTo>
                  <a:cubicBezTo>
                    <a:pt x="569" y="7573"/>
                    <a:pt x="614" y="7687"/>
                    <a:pt x="637" y="7709"/>
                  </a:cubicBezTo>
                  <a:lnTo>
                    <a:pt x="614" y="7709"/>
                  </a:lnTo>
                  <a:cubicBezTo>
                    <a:pt x="614" y="7778"/>
                    <a:pt x="705" y="7914"/>
                    <a:pt x="705" y="8028"/>
                  </a:cubicBezTo>
                  <a:lnTo>
                    <a:pt x="660" y="8005"/>
                  </a:lnTo>
                  <a:lnTo>
                    <a:pt x="660" y="8005"/>
                  </a:lnTo>
                  <a:cubicBezTo>
                    <a:pt x="705" y="8096"/>
                    <a:pt x="682" y="8255"/>
                    <a:pt x="682" y="8301"/>
                  </a:cubicBezTo>
                  <a:cubicBezTo>
                    <a:pt x="660" y="8437"/>
                    <a:pt x="569" y="8642"/>
                    <a:pt x="614" y="8846"/>
                  </a:cubicBezTo>
                  <a:lnTo>
                    <a:pt x="455" y="8937"/>
                  </a:lnTo>
                  <a:lnTo>
                    <a:pt x="478" y="8960"/>
                  </a:lnTo>
                  <a:cubicBezTo>
                    <a:pt x="478" y="8960"/>
                    <a:pt x="1478" y="9133"/>
                    <a:pt x="2168" y="9133"/>
                  </a:cubicBezTo>
                  <a:cubicBezTo>
                    <a:pt x="2414" y="9133"/>
                    <a:pt x="2621" y="9111"/>
                    <a:pt x="2729" y="9051"/>
                  </a:cubicBezTo>
                  <a:lnTo>
                    <a:pt x="2774" y="9051"/>
                  </a:lnTo>
                  <a:lnTo>
                    <a:pt x="2774" y="9006"/>
                  </a:lnTo>
                  <a:cubicBezTo>
                    <a:pt x="2797" y="8937"/>
                    <a:pt x="2752" y="8915"/>
                    <a:pt x="2797" y="8915"/>
                  </a:cubicBezTo>
                  <a:lnTo>
                    <a:pt x="2797" y="9006"/>
                  </a:lnTo>
                  <a:cubicBezTo>
                    <a:pt x="2797" y="8979"/>
                    <a:pt x="2804" y="8970"/>
                    <a:pt x="2814" y="8970"/>
                  </a:cubicBezTo>
                  <a:cubicBezTo>
                    <a:pt x="2829" y="8970"/>
                    <a:pt x="2852" y="8992"/>
                    <a:pt x="2865" y="9006"/>
                  </a:cubicBezTo>
                  <a:lnTo>
                    <a:pt x="2888" y="8937"/>
                  </a:lnTo>
                  <a:lnTo>
                    <a:pt x="2888" y="8937"/>
                  </a:lnTo>
                  <a:lnTo>
                    <a:pt x="2865" y="8960"/>
                  </a:lnTo>
                  <a:cubicBezTo>
                    <a:pt x="2843" y="8915"/>
                    <a:pt x="2797" y="8869"/>
                    <a:pt x="2820" y="8846"/>
                  </a:cubicBezTo>
                  <a:cubicBezTo>
                    <a:pt x="2820" y="8812"/>
                    <a:pt x="2843" y="8812"/>
                    <a:pt x="2865" y="8812"/>
                  </a:cubicBezTo>
                  <a:cubicBezTo>
                    <a:pt x="2888" y="8812"/>
                    <a:pt x="2911" y="8812"/>
                    <a:pt x="2911" y="8778"/>
                  </a:cubicBezTo>
                  <a:cubicBezTo>
                    <a:pt x="2979" y="8392"/>
                    <a:pt x="3047" y="8028"/>
                    <a:pt x="3047" y="7641"/>
                  </a:cubicBezTo>
                  <a:lnTo>
                    <a:pt x="3070" y="7664"/>
                  </a:lnTo>
                  <a:cubicBezTo>
                    <a:pt x="3070" y="7527"/>
                    <a:pt x="3070" y="7436"/>
                    <a:pt x="3047" y="7323"/>
                  </a:cubicBezTo>
                  <a:lnTo>
                    <a:pt x="3138" y="7277"/>
                  </a:lnTo>
                  <a:lnTo>
                    <a:pt x="3138" y="7277"/>
                  </a:lnTo>
                  <a:cubicBezTo>
                    <a:pt x="3137" y="7278"/>
                    <a:pt x="3137" y="7278"/>
                    <a:pt x="3136" y="7278"/>
                  </a:cubicBezTo>
                  <a:cubicBezTo>
                    <a:pt x="3093" y="7278"/>
                    <a:pt x="3093" y="6709"/>
                    <a:pt x="3093" y="6709"/>
                  </a:cubicBezTo>
                  <a:lnTo>
                    <a:pt x="3002" y="6686"/>
                  </a:lnTo>
                  <a:cubicBezTo>
                    <a:pt x="3002" y="6572"/>
                    <a:pt x="3116" y="6663"/>
                    <a:pt x="3093" y="6550"/>
                  </a:cubicBezTo>
                  <a:cubicBezTo>
                    <a:pt x="2956" y="6504"/>
                    <a:pt x="3116" y="6390"/>
                    <a:pt x="3025" y="6345"/>
                  </a:cubicBezTo>
                  <a:cubicBezTo>
                    <a:pt x="3047" y="6345"/>
                    <a:pt x="3047" y="6299"/>
                    <a:pt x="3093" y="6299"/>
                  </a:cubicBezTo>
                  <a:cubicBezTo>
                    <a:pt x="3025" y="6277"/>
                    <a:pt x="3070" y="6254"/>
                    <a:pt x="3047" y="6209"/>
                  </a:cubicBezTo>
                  <a:lnTo>
                    <a:pt x="3047" y="6209"/>
                  </a:lnTo>
                  <a:lnTo>
                    <a:pt x="3002" y="6231"/>
                  </a:lnTo>
                  <a:lnTo>
                    <a:pt x="2979" y="6163"/>
                  </a:lnTo>
                  <a:lnTo>
                    <a:pt x="3070" y="6163"/>
                  </a:lnTo>
                  <a:cubicBezTo>
                    <a:pt x="3093" y="5958"/>
                    <a:pt x="3161" y="5026"/>
                    <a:pt x="3138" y="4821"/>
                  </a:cubicBezTo>
                  <a:lnTo>
                    <a:pt x="3138" y="4821"/>
                  </a:lnTo>
                  <a:cubicBezTo>
                    <a:pt x="3070" y="4844"/>
                    <a:pt x="3116" y="4912"/>
                    <a:pt x="3025" y="4935"/>
                  </a:cubicBezTo>
                  <a:cubicBezTo>
                    <a:pt x="2979" y="4890"/>
                    <a:pt x="3047" y="4867"/>
                    <a:pt x="2979" y="4844"/>
                  </a:cubicBezTo>
                  <a:cubicBezTo>
                    <a:pt x="3116" y="4821"/>
                    <a:pt x="3025" y="4708"/>
                    <a:pt x="3138" y="4685"/>
                  </a:cubicBezTo>
                  <a:lnTo>
                    <a:pt x="3070" y="4662"/>
                  </a:lnTo>
                  <a:lnTo>
                    <a:pt x="3116" y="4639"/>
                  </a:lnTo>
                  <a:cubicBezTo>
                    <a:pt x="3025" y="4389"/>
                    <a:pt x="3070" y="4571"/>
                    <a:pt x="3093" y="4367"/>
                  </a:cubicBezTo>
                  <a:cubicBezTo>
                    <a:pt x="3070" y="4230"/>
                    <a:pt x="2979" y="4185"/>
                    <a:pt x="3002" y="4116"/>
                  </a:cubicBezTo>
                  <a:lnTo>
                    <a:pt x="2934" y="4116"/>
                  </a:lnTo>
                  <a:cubicBezTo>
                    <a:pt x="3002" y="4116"/>
                    <a:pt x="2888" y="4025"/>
                    <a:pt x="2956" y="4025"/>
                  </a:cubicBezTo>
                  <a:cubicBezTo>
                    <a:pt x="2956" y="3985"/>
                    <a:pt x="2956" y="3908"/>
                    <a:pt x="2892" y="3908"/>
                  </a:cubicBezTo>
                  <a:cubicBezTo>
                    <a:pt x="2888" y="3908"/>
                    <a:pt x="2883" y="3909"/>
                    <a:pt x="2879" y="3909"/>
                  </a:cubicBezTo>
                  <a:lnTo>
                    <a:pt x="2879" y="3909"/>
                  </a:lnTo>
                  <a:cubicBezTo>
                    <a:pt x="2907" y="3898"/>
                    <a:pt x="2926" y="3854"/>
                    <a:pt x="2943" y="3854"/>
                  </a:cubicBezTo>
                  <a:cubicBezTo>
                    <a:pt x="2947" y="3854"/>
                    <a:pt x="2952" y="3857"/>
                    <a:pt x="2956" y="3866"/>
                  </a:cubicBezTo>
                  <a:lnTo>
                    <a:pt x="2956" y="3775"/>
                  </a:lnTo>
                  <a:lnTo>
                    <a:pt x="2934" y="3821"/>
                  </a:lnTo>
                  <a:cubicBezTo>
                    <a:pt x="2911" y="3730"/>
                    <a:pt x="2979" y="3662"/>
                    <a:pt x="2911" y="3593"/>
                  </a:cubicBezTo>
                  <a:lnTo>
                    <a:pt x="2865" y="3639"/>
                  </a:lnTo>
                  <a:cubicBezTo>
                    <a:pt x="2865" y="3571"/>
                    <a:pt x="2843" y="3525"/>
                    <a:pt x="2934" y="3502"/>
                  </a:cubicBezTo>
                  <a:lnTo>
                    <a:pt x="2979" y="3548"/>
                  </a:lnTo>
                  <a:cubicBezTo>
                    <a:pt x="2956" y="3457"/>
                    <a:pt x="2956" y="3389"/>
                    <a:pt x="2911" y="3321"/>
                  </a:cubicBezTo>
                  <a:lnTo>
                    <a:pt x="2911" y="3343"/>
                  </a:lnTo>
                  <a:cubicBezTo>
                    <a:pt x="2820" y="3230"/>
                    <a:pt x="2729" y="2661"/>
                    <a:pt x="2615" y="2570"/>
                  </a:cubicBezTo>
                  <a:lnTo>
                    <a:pt x="2547" y="2616"/>
                  </a:lnTo>
                  <a:lnTo>
                    <a:pt x="2479" y="2547"/>
                  </a:lnTo>
                  <a:lnTo>
                    <a:pt x="2479" y="2547"/>
                  </a:lnTo>
                  <a:lnTo>
                    <a:pt x="2683" y="2570"/>
                  </a:lnTo>
                  <a:cubicBezTo>
                    <a:pt x="2683" y="2388"/>
                    <a:pt x="2570" y="1433"/>
                    <a:pt x="2593" y="1251"/>
                  </a:cubicBezTo>
                  <a:cubicBezTo>
                    <a:pt x="2600" y="1228"/>
                    <a:pt x="2615" y="1221"/>
                    <a:pt x="2632" y="1221"/>
                  </a:cubicBezTo>
                  <a:cubicBezTo>
                    <a:pt x="2666" y="1221"/>
                    <a:pt x="2706" y="1251"/>
                    <a:pt x="2706" y="1251"/>
                  </a:cubicBezTo>
                  <a:cubicBezTo>
                    <a:pt x="2683" y="1160"/>
                    <a:pt x="2638" y="1206"/>
                    <a:pt x="2638" y="1138"/>
                  </a:cubicBezTo>
                  <a:lnTo>
                    <a:pt x="2638" y="1138"/>
                  </a:lnTo>
                  <a:lnTo>
                    <a:pt x="2706" y="1160"/>
                  </a:lnTo>
                  <a:lnTo>
                    <a:pt x="2683" y="1092"/>
                  </a:lnTo>
                  <a:cubicBezTo>
                    <a:pt x="2661" y="1138"/>
                    <a:pt x="2570" y="1115"/>
                    <a:pt x="2524" y="1138"/>
                  </a:cubicBezTo>
                  <a:lnTo>
                    <a:pt x="2524" y="1047"/>
                  </a:lnTo>
                  <a:lnTo>
                    <a:pt x="2570" y="1047"/>
                  </a:lnTo>
                  <a:cubicBezTo>
                    <a:pt x="2570" y="1024"/>
                    <a:pt x="2411" y="1001"/>
                    <a:pt x="2433" y="910"/>
                  </a:cubicBezTo>
                  <a:cubicBezTo>
                    <a:pt x="2456" y="751"/>
                    <a:pt x="2433" y="592"/>
                    <a:pt x="2433" y="433"/>
                  </a:cubicBezTo>
                  <a:lnTo>
                    <a:pt x="2433" y="433"/>
                  </a:lnTo>
                  <a:lnTo>
                    <a:pt x="2502" y="501"/>
                  </a:lnTo>
                  <a:lnTo>
                    <a:pt x="2502" y="433"/>
                  </a:lnTo>
                  <a:cubicBezTo>
                    <a:pt x="2494" y="440"/>
                    <a:pt x="2488" y="444"/>
                    <a:pt x="2484" y="444"/>
                  </a:cubicBezTo>
                  <a:cubicBezTo>
                    <a:pt x="2467" y="444"/>
                    <a:pt x="2471" y="399"/>
                    <a:pt x="2464" y="399"/>
                  </a:cubicBezTo>
                  <a:cubicBezTo>
                    <a:pt x="2463" y="399"/>
                    <a:pt x="2460" y="402"/>
                    <a:pt x="2456" y="410"/>
                  </a:cubicBezTo>
                  <a:cubicBezTo>
                    <a:pt x="2297" y="296"/>
                    <a:pt x="2411" y="137"/>
                    <a:pt x="2320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 rot="2879640">
              <a:off x="6363718" y="1114894"/>
              <a:ext cx="27" cy="65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1"/>
                  </a:moveTo>
                  <a:lnTo>
                    <a:pt x="0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 rot="2879640">
              <a:off x="6256553" y="1103419"/>
              <a:ext cx="86641" cy="248520"/>
            </a:xfrm>
            <a:custGeom>
              <a:avLst/>
              <a:gdLst/>
              <a:ahLst/>
              <a:cxnLst/>
              <a:rect l="l" t="t" r="r" b="b"/>
              <a:pathLst>
                <a:path w="3184" h="9133" extrusionOk="0">
                  <a:moveTo>
                    <a:pt x="2502" y="2547"/>
                  </a:moveTo>
                  <a:lnTo>
                    <a:pt x="2612" y="2572"/>
                  </a:lnTo>
                  <a:lnTo>
                    <a:pt x="2612" y="2572"/>
                  </a:lnTo>
                  <a:lnTo>
                    <a:pt x="2547" y="2615"/>
                  </a:lnTo>
                  <a:lnTo>
                    <a:pt x="2502" y="2547"/>
                  </a:lnTo>
                  <a:close/>
                  <a:moveTo>
                    <a:pt x="3138" y="7277"/>
                  </a:moveTo>
                  <a:lnTo>
                    <a:pt x="3137" y="7277"/>
                  </a:lnTo>
                  <a:lnTo>
                    <a:pt x="3137" y="7277"/>
                  </a:lnTo>
                  <a:cubicBezTo>
                    <a:pt x="3138" y="7277"/>
                    <a:pt x="3138" y="7277"/>
                    <a:pt x="3138" y="7277"/>
                  </a:cubicBezTo>
                  <a:close/>
                  <a:moveTo>
                    <a:pt x="2820" y="8914"/>
                  </a:moveTo>
                  <a:lnTo>
                    <a:pt x="2801" y="8990"/>
                  </a:lnTo>
                  <a:lnTo>
                    <a:pt x="2801" y="8990"/>
                  </a:lnTo>
                  <a:cubicBezTo>
                    <a:pt x="2810" y="8934"/>
                    <a:pt x="2757" y="8914"/>
                    <a:pt x="2820" y="8914"/>
                  </a:cubicBezTo>
                  <a:close/>
                  <a:moveTo>
                    <a:pt x="159" y="0"/>
                  </a:moveTo>
                  <a:lnTo>
                    <a:pt x="137" y="91"/>
                  </a:lnTo>
                  <a:lnTo>
                    <a:pt x="228" y="91"/>
                  </a:lnTo>
                  <a:cubicBezTo>
                    <a:pt x="250" y="159"/>
                    <a:pt x="182" y="114"/>
                    <a:pt x="182" y="182"/>
                  </a:cubicBezTo>
                  <a:cubicBezTo>
                    <a:pt x="114" y="182"/>
                    <a:pt x="114" y="137"/>
                    <a:pt x="91" y="68"/>
                  </a:cubicBezTo>
                  <a:lnTo>
                    <a:pt x="91" y="68"/>
                  </a:lnTo>
                  <a:cubicBezTo>
                    <a:pt x="91" y="137"/>
                    <a:pt x="46" y="182"/>
                    <a:pt x="114" y="205"/>
                  </a:cubicBezTo>
                  <a:cubicBezTo>
                    <a:pt x="102" y="228"/>
                    <a:pt x="85" y="228"/>
                    <a:pt x="68" y="228"/>
                  </a:cubicBezTo>
                  <a:cubicBezTo>
                    <a:pt x="51" y="228"/>
                    <a:pt x="34" y="228"/>
                    <a:pt x="23" y="250"/>
                  </a:cubicBezTo>
                  <a:cubicBezTo>
                    <a:pt x="46" y="296"/>
                    <a:pt x="114" y="341"/>
                    <a:pt x="68" y="387"/>
                  </a:cubicBezTo>
                  <a:cubicBezTo>
                    <a:pt x="0" y="500"/>
                    <a:pt x="159" y="546"/>
                    <a:pt x="114" y="660"/>
                  </a:cubicBezTo>
                  <a:lnTo>
                    <a:pt x="91" y="660"/>
                  </a:lnTo>
                  <a:cubicBezTo>
                    <a:pt x="68" y="682"/>
                    <a:pt x="114" y="751"/>
                    <a:pt x="68" y="819"/>
                  </a:cubicBezTo>
                  <a:cubicBezTo>
                    <a:pt x="80" y="807"/>
                    <a:pt x="97" y="802"/>
                    <a:pt x="111" y="802"/>
                  </a:cubicBezTo>
                  <a:cubicBezTo>
                    <a:pt x="125" y="802"/>
                    <a:pt x="137" y="807"/>
                    <a:pt x="137" y="819"/>
                  </a:cubicBezTo>
                  <a:cubicBezTo>
                    <a:pt x="114" y="910"/>
                    <a:pt x="159" y="955"/>
                    <a:pt x="114" y="1001"/>
                  </a:cubicBezTo>
                  <a:lnTo>
                    <a:pt x="182" y="1069"/>
                  </a:lnTo>
                  <a:cubicBezTo>
                    <a:pt x="182" y="1319"/>
                    <a:pt x="364" y="2342"/>
                    <a:pt x="364" y="2615"/>
                  </a:cubicBezTo>
                  <a:lnTo>
                    <a:pt x="341" y="2615"/>
                  </a:lnTo>
                  <a:cubicBezTo>
                    <a:pt x="387" y="3002"/>
                    <a:pt x="409" y="3843"/>
                    <a:pt x="500" y="4275"/>
                  </a:cubicBezTo>
                  <a:cubicBezTo>
                    <a:pt x="455" y="4343"/>
                    <a:pt x="455" y="4412"/>
                    <a:pt x="455" y="4480"/>
                  </a:cubicBezTo>
                  <a:cubicBezTo>
                    <a:pt x="464" y="4470"/>
                    <a:pt x="478" y="4465"/>
                    <a:pt x="490" y="4465"/>
                  </a:cubicBezTo>
                  <a:cubicBezTo>
                    <a:pt x="508" y="4465"/>
                    <a:pt x="523" y="4476"/>
                    <a:pt x="523" y="4503"/>
                  </a:cubicBezTo>
                  <a:cubicBezTo>
                    <a:pt x="523" y="4605"/>
                    <a:pt x="529" y="4605"/>
                    <a:pt x="540" y="4605"/>
                  </a:cubicBezTo>
                  <a:cubicBezTo>
                    <a:pt x="552" y="4605"/>
                    <a:pt x="569" y="4605"/>
                    <a:pt x="591" y="4707"/>
                  </a:cubicBezTo>
                  <a:cubicBezTo>
                    <a:pt x="637" y="4957"/>
                    <a:pt x="569" y="5890"/>
                    <a:pt x="523" y="6094"/>
                  </a:cubicBezTo>
                  <a:cubicBezTo>
                    <a:pt x="614" y="6208"/>
                    <a:pt x="546" y="6367"/>
                    <a:pt x="614" y="6481"/>
                  </a:cubicBezTo>
                  <a:lnTo>
                    <a:pt x="591" y="6458"/>
                  </a:lnTo>
                  <a:lnTo>
                    <a:pt x="591" y="6458"/>
                  </a:lnTo>
                  <a:cubicBezTo>
                    <a:pt x="614" y="6572"/>
                    <a:pt x="546" y="7254"/>
                    <a:pt x="546" y="7413"/>
                  </a:cubicBezTo>
                  <a:lnTo>
                    <a:pt x="569" y="7391"/>
                  </a:lnTo>
                  <a:lnTo>
                    <a:pt x="569" y="7391"/>
                  </a:lnTo>
                  <a:cubicBezTo>
                    <a:pt x="614" y="7504"/>
                    <a:pt x="523" y="7482"/>
                    <a:pt x="478" y="7573"/>
                  </a:cubicBezTo>
                  <a:cubicBezTo>
                    <a:pt x="591" y="7573"/>
                    <a:pt x="637" y="7686"/>
                    <a:pt x="637" y="7732"/>
                  </a:cubicBezTo>
                  <a:lnTo>
                    <a:pt x="614" y="7709"/>
                  </a:lnTo>
                  <a:lnTo>
                    <a:pt x="614" y="7709"/>
                  </a:lnTo>
                  <a:cubicBezTo>
                    <a:pt x="637" y="7777"/>
                    <a:pt x="728" y="7914"/>
                    <a:pt x="728" y="8027"/>
                  </a:cubicBezTo>
                  <a:lnTo>
                    <a:pt x="682" y="8005"/>
                  </a:lnTo>
                  <a:lnTo>
                    <a:pt x="682" y="8005"/>
                  </a:lnTo>
                  <a:cubicBezTo>
                    <a:pt x="728" y="8096"/>
                    <a:pt x="705" y="8255"/>
                    <a:pt x="705" y="8323"/>
                  </a:cubicBezTo>
                  <a:cubicBezTo>
                    <a:pt x="682" y="8437"/>
                    <a:pt x="569" y="8641"/>
                    <a:pt x="637" y="8846"/>
                  </a:cubicBezTo>
                  <a:lnTo>
                    <a:pt x="478" y="8937"/>
                  </a:lnTo>
                  <a:lnTo>
                    <a:pt x="500" y="8960"/>
                  </a:lnTo>
                  <a:cubicBezTo>
                    <a:pt x="500" y="8960"/>
                    <a:pt x="1500" y="9133"/>
                    <a:pt x="2191" y="9133"/>
                  </a:cubicBezTo>
                  <a:cubicBezTo>
                    <a:pt x="2437" y="9133"/>
                    <a:pt x="2644" y="9110"/>
                    <a:pt x="2752" y="9051"/>
                  </a:cubicBezTo>
                  <a:lnTo>
                    <a:pt x="2797" y="9051"/>
                  </a:lnTo>
                  <a:lnTo>
                    <a:pt x="2797" y="9005"/>
                  </a:lnTo>
                  <a:cubicBezTo>
                    <a:pt x="2806" y="8978"/>
                    <a:pt x="2815" y="8969"/>
                    <a:pt x="2825" y="8969"/>
                  </a:cubicBezTo>
                  <a:cubicBezTo>
                    <a:pt x="2841" y="8969"/>
                    <a:pt x="2860" y="8991"/>
                    <a:pt x="2888" y="9005"/>
                  </a:cubicBezTo>
                  <a:lnTo>
                    <a:pt x="2911" y="8937"/>
                  </a:lnTo>
                  <a:lnTo>
                    <a:pt x="2865" y="8960"/>
                  </a:lnTo>
                  <a:cubicBezTo>
                    <a:pt x="2865" y="8914"/>
                    <a:pt x="2797" y="8869"/>
                    <a:pt x="2843" y="8846"/>
                  </a:cubicBezTo>
                  <a:cubicBezTo>
                    <a:pt x="2843" y="8812"/>
                    <a:pt x="2860" y="8812"/>
                    <a:pt x="2880" y="8812"/>
                  </a:cubicBezTo>
                  <a:cubicBezTo>
                    <a:pt x="2899" y="8812"/>
                    <a:pt x="2922" y="8812"/>
                    <a:pt x="2934" y="8778"/>
                  </a:cubicBezTo>
                  <a:cubicBezTo>
                    <a:pt x="2979" y="8391"/>
                    <a:pt x="3070" y="8027"/>
                    <a:pt x="3070" y="7641"/>
                  </a:cubicBezTo>
                  <a:lnTo>
                    <a:pt x="3093" y="7663"/>
                  </a:lnTo>
                  <a:cubicBezTo>
                    <a:pt x="3070" y="7550"/>
                    <a:pt x="3093" y="7436"/>
                    <a:pt x="3070" y="7322"/>
                  </a:cubicBezTo>
                  <a:lnTo>
                    <a:pt x="3137" y="7277"/>
                  </a:lnTo>
                  <a:lnTo>
                    <a:pt x="3137" y="7277"/>
                  </a:lnTo>
                  <a:cubicBezTo>
                    <a:pt x="3137" y="7278"/>
                    <a:pt x="3137" y="7278"/>
                    <a:pt x="3137" y="7278"/>
                  </a:cubicBezTo>
                  <a:cubicBezTo>
                    <a:pt x="3115" y="7278"/>
                    <a:pt x="3115" y="6708"/>
                    <a:pt x="3115" y="6708"/>
                  </a:cubicBezTo>
                  <a:lnTo>
                    <a:pt x="3025" y="6686"/>
                  </a:lnTo>
                  <a:cubicBezTo>
                    <a:pt x="3025" y="6572"/>
                    <a:pt x="3138" y="6663"/>
                    <a:pt x="3115" y="6549"/>
                  </a:cubicBezTo>
                  <a:cubicBezTo>
                    <a:pt x="2979" y="6504"/>
                    <a:pt x="3115" y="6390"/>
                    <a:pt x="3047" y="6345"/>
                  </a:cubicBezTo>
                  <a:cubicBezTo>
                    <a:pt x="3070" y="6345"/>
                    <a:pt x="3070" y="6299"/>
                    <a:pt x="3115" y="6299"/>
                  </a:cubicBezTo>
                  <a:cubicBezTo>
                    <a:pt x="3025" y="6276"/>
                    <a:pt x="3093" y="6254"/>
                    <a:pt x="3070" y="6208"/>
                  </a:cubicBezTo>
                  <a:lnTo>
                    <a:pt x="3070" y="6208"/>
                  </a:lnTo>
                  <a:lnTo>
                    <a:pt x="3025" y="6231"/>
                  </a:lnTo>
                  <a:lnTo>
                    <a:pt x="3002" y="6163"/>
                  </a:lnTo>
                  <a:lnTo>
                    <a:pt x="3070" y="6163"/>
                  </a:lnTo>
                  <a:cubicBezTo>
                    <a:pt x="3093" y="5958"/>
                    <a:pt x="3184" y="5026"/>
                    <a:pt x="3138" y="4821"/>
                  </a:cubicBezTo>
                  <a:lnTo>
                    <a:pt x="3138" y="4821"/>
                  </a:lnTo>
                  <a:cubicBezTo>
                    <a:pt x="3093" y="4844"/>
                    <a:pt x="3115" y="4912"/>
                    <a:pt x="3025" y="4935"/>
                  </a:cubicBezTo>
                  <a:cubicBezTo>
                    <a:pt x="2979" y="4889"/>
                    <a:pt x="3047" y="4866"/>
                    <a:pt x="3002" y="4844"/>
                  </a:cubicBezTo>
                  <a:cubicBezTo>
                    <a:pt x="3138" y="4821"/>
                    <a:pt x="3025" y="4707"/>
                    <a:pt x="3161" y="4685"/>
                  </a:cubicBezTo>
                  <a:lnTo>
                    <a:pt x="3093" y="4662"/>
                  </a:lnTo>
                  <a:lnTo>
                    <a:pt x="3138" y="4639"/>
                  </a:lnTo>
                  <a:cubicBezTo>
                    <a:pt x="3047" y="4389"/>
                    <a:pt x="3093" y="4571"/>
                    <a:pt x="3115" y="4366"/>
                  </a:cubicBezTo>
                  <a:cubicBezTo>
                    <a:pt x="3093" y="4230"/>
                    <a:pt x="2979" y="4184"/>
                    <a:pt x="3025" y="4116"/>
                  </a:cubicBezTo>
                  <a:lnTo>
                    <a:pt x="2956" y="4116"/>
                  </a:lnTo>
                  <a:cubicBezTo>
                    <a:pt x="3025" y="4116"/>
                    <a:pt x="2911" y="4025"/>
                    <a:pt x="2979" y="4025"/>
                  </a:cubicBezTo>
                  <a:cubicBezTo>
                    <a:pt x="2959" y="3985"/>
                    <a:pt x="2957" y="3908"/>
                    <a:pt x="2908" y="3908"/>
                  </a:cubicBezTo>
                  <a:cubicBezTo>
                    <a:pt x="2906" y="3908"/>
                    <a:pt x="2904" y="3908"/>
                    <a:pt x="2902" y="3908"/>
                  </a:cubicBezTo>
                  <a:lnTo>
                    <a:pt x="2902" y="3908"/>
                  </a:lnTo>
                  <a:cubicBezTo>
                    <a:pt x="2927" y="3896"/>
                    <a:pt x="2935" y="3853"/>
                    <a:pt x="2956" y="3853"/>
                  </a:cubicBezTo>
                  <a:cubicBezTo>
                    <a:pt x="2963" y="3853"/>
                    <a:pt x="2970" y="3857"/>
                    <a:pt x="2979" y="3866"/>
                  </a:cubicBezTo>
                  <a:lnTo>
                    <a:pt x="2979" y="3775"/>
                  </a:lnTo>
                  <a:lnTo>
                    <a:pt x="2956" y="3820"/>
                  </a:lnTo>
                  <a:cubicBezTo>
                    <a:pt x="2934" y="3729"/>
                    <a:pt x="3002" y="3661"/>
                    <a:pt x="2911" y="3593"/>
                  </a:cubicBezTo>
                  <a:lnTo>
                    <a:pt x="2888" y="3639"/>
                  </a:lnTo>
                  <a:cubicBezTo>
                    <a:pt x="2865" y="3570"/>
                    <a:pt x="2865" y="3525"/>
                    <a:pt x="2956" y="3502"/>
                  </a:cubicBezTo>
                  <a:lnTo>
                    <a:pt x="2979" y="3570"/>
                  </a:lnTo>
                  <a:cubicBezTo>
                    <a:pt x="2979" y="3457"/>
                    <a:pt x="2979" y="3388"/>
                    <a:pt x="2911" y="3320"/>
                  </a:cubicBezTo>
                  <a:lnTo>
                    <a:pt x="2911" y="3343"/>
                  </a:lnTo>
                  <a:cubicBezTo>
                    <a:pt x="2821" y="3231"/>
                    <a:pt x="2731" y="2674"/>
                    <a:pt x="2619" y="2573"/>
                  </a:cubicBezTo>
                  <a:lnTo>
                    <a:pt x="2619" y="2573"/>
                  </a:lnTo>
                  <a:lnTo>
                    <a:pt x="2706" y="2592"/>
                  </a:lnTo>
                  <a:cubicBezTo>
                    <a:pt x="2706" y="2388"/>
                    <a:pt x="2570" y="1433"/>
                    <a:pt x="2615" y="1274"/>
                  </a:cubicBezTo>
                  <a:cubicBezTo>
                    <a:pt x="2624" y="1237"/>
                    <a:pt x="2641" y="1226"/>
                    <a:pt x="2659" y="1226"/>
                  </a:cubicBezTo>
                  <a:cubicBezTo>
                    <a:pt x="2685" y="1226"/>
                    <a:pt x="2715" y="1251"/>
                    <a:pt x="2729" y="1251"/>
                  </a:cubicBezTo>
                  <a:cubicBezTo>
                    <a:pt x="2683" y="1160"/>
                    <a:pt x="2661" y="1205"/>
                    <a:pt x="2661" y="1137"/>
                  </a:cubicBezTo>
                  <a:lnTo>
                    <a:pt x="2661" y="1137"/>
                  </a:lnTo>
                  <a:lnTo>
                    <a:pt x="2706" y="1160"/>
                  </a:lnTo>
                  <a:lnTo>
                    <a:pt x="2706" y="1160"/>
                  </a:lnTo>
                  <a:lnTo>
                    <a:pt x="2683" y="1092"/>
                  </a:lnTo>
                  <a:cubicBezTo>
                    <a:pt x="2683" y="1137"/>
                    <a:pt x="2592" y="1114"/>
                    <a:pt x="2524" y="1137"/>
                  </a:cubicBezTo>
                  <a:lnTo>
                    <a:pt x="2524" y="1046"/>
                  </a:lnTo>
                  <a:lnTo>
                    <a:pt x="2592" y="1046"/>
                  </a:lnTo>
                  <a:cubicBezTo>
                    <a:pt x="2592" y="1023"/>
                    <a:pt x="2433" y="1001"/>
                    <a:pt x="2456" y="910"/>
                  </a:cubicBezTo>
                  <a:cubicBezTo>
                    <a:pt x="2479" y="751"/>
                    <a:pt x="2433" y="591"/>
                    <a:pt x="2433" y="432"/>
                  </a:cubicBezTo>
                  <a:lnTo>
                    <a:pt x="2433" y="432"/>
                  </a:lnTo>
                  <a:lnTo>
                    <a:pt x="2524" y="500"/>
                  </a:lnTo>
                  <a:lnTo>
                    <a:pt x="2524" y="432"/>
                  </a:lnTo>
                  <a:cubicBezTo>
                    <a:pt x="2516" y="440"/>
                    <a:pt x="2510" y="443"/>
                    <a:pt x="2504" y="443"/>
                  </a:cubicBezTo>
                  <a:cubicBezTo>
                    <a:pt x="2484" y="443"/>
                    <a:pt x="2477" y="399"/>
                    <a:pt x="2466" y="399"/>
                  </a:cubicBezTo>
                  <a:cubicBezTo>
                    <a:pt x="2463" y="399"/>
                    <a:pt x="2460" y="402"/>
                    <a:pt x="2456" y="409"/>
                  </a:cubicBezTo>
                  <a:cubicBezTo>
                    <a:pt x="2320" y="296"/>
                    <a:pt x="2433" y="137"/>
                    <a:pt x="2342" y="46"/>
                  </a:cubicBezTo>
                  <a:cubicBezTo>
                    <a:pt x="2206" y="46"/>
                    <a:pt x="296" y="46"/>
                    <a:pt x="159" y="68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 rot="2879640">
              <a:off x="6245573" y="988116"/>
              <a:ext cx="1878" cy="3129"/>
            </a:xfrm>
            <a:custGeom>
              <a:avLst/>
              <a:gdLst/>
              <a:ahLst/>
              <a:cxnLst/>
              <a:rect l="l" t="t" r="r" b="b"/>
              <a:pathLst>
                <a:path w="69" h="115" extrusionOk="0">
                  <a:moveTo>
                    <a:pt x="69" y="1"/>
                  </a:moveTo>
                  <a:cubicBezTo>
                    <a:pt x="23" y="46"/>
                    <a:pt x="1" y="69"/>
                    <a:pt x="1" y="115"/>
                  </a:cubicBezTo>
                  <a:cubicBezTo>
                    <a:pt x="69" y="92"/>
                    <a:pt x="69" y="46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 rot="2879640">
              <a:off x="6248270" y="989316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 rot="2879640">
              <a:off x="6390082" y="778012"/>
              <a:ext cx="27" cy="65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 rot="2879640">
              <a:off x="6277847" y="755751"/>
              <a:ext cx="73661" cy="256820"/>
            </a:xfrm>
            <a:custGeom>
              <a:avLst/>
              <a:gdLst/>
              <a:ahLst/>
              <a:cxnLst/>
              <a:rect l="l" t="t" r="r" b="b"/>
              <a:pathLst>
                <a:path w="2707" h="9438" extrusionOk="0">
                  <a:moveTo>
                    <a:pt x="387" y="0"/>
                  </a:moveTo>
                  <a:lnTo>
                    <a:pt x="364" y="91"/>
                  </a:lnTo>
                  <a:cubicBezTo>
                    <a:pt x="366" y="91"/>
                    <a:pt x="367" y="91"/>
                    <a:pt x="369" y="91"/>
                  </a:cubicBezTo>
                  <a:lnTo>
                    <a:pt x="369" y="91"/>
                  </a:lnTo>
                  <a:lnTo>
                    <a:pt x="387" y="0"/>
                  </a:lnTo>
                  <a:close/>
                  <a:moveTo>
                    <a:pt x="2229" y="2956"/>
                  </a:moveTo>
                  <a:lnTo>
                    <a:pt x="2365" y="3002"/>
                  </a:lnTo>
                  <a:lnTo>
                    <a:pt x="2365" y="3002"/>
                  </a:lnTo>
                  <a:lnTo>
                    <a:pt x="2297" y="3047"/>
                  </a:lnTo>
                  <a:lnTo>
                    <a:pt x="2229" y="2956"/>
                  </a:lnTo>
                  <a:close/>
                  <a:moveTo>
                    <a:pt x="2525" y="9028"/>
                  </a:moveTo>
                  <a:lnTo>
                    <a:pt x="2525" y="9070"/>
                  </a:lnTo>
                  <a:lnTo>
                    <a:pt x="2525" y="9070"/>
                  </a:lnTo>
                  <a:cubicBezTo>
                    <a:pt x="2515" y="9048"/>
                    <a:pt x="2494" y="9043"/>
                    <a:pt x="2525" y="9028"/>
                  </a:cubicBezTo>
                  <a:close/>
                  <a:moveTo>
                    <a:pt x="319" y="68"/>
                  </a:moveTo>
                  <a:cubicBezTo>
                    <a:pt x="296" y="137"/>
                    <a:pt x="251" y="182"/>
                    <a:pt x="319" y="205"/>
                  </a:cubicBezTo>
                  <a:cubicBezTo>
                    <a:pt x="305" y="218"/>
                    <a:pt x="294" y="222"/>
                    <a:pt x="283" y="222"/>
                  </a:cubicBezTo>
                  <a:cubicBezTo>
                    <a:pt x="272" y="222"/>
                    <a:pt x="261" y="218"/>
                    <a:pt x="250" y="218"/>
                  </a:cubicBezTo>
                  <a:cubicBezTo>
                    <a:pt x="237" y="218"/>
                    <a:pt x="223" y="224"/>
                    <a:pt x="205" y="250"/>
                  </a:cubicBezTo>
                  <a:cubicBezTo>
                    <a:pt x="228" y="296"/>
                    <a:pt x="273" y="341"/>
                    <a:pt x="228" y="387"/>
                  </a:cubicBezTo>
                  <a:cubicBezTo>
                    <a:pt x="137" y="500"/>
                    <a:pt x="296" y="591"/>
                    <a:pt x="205" y="682"/>
                  </a:cubicBezTo>
                  <a:cubicBezTo>
                    <a:pt x="160" y="705"/>
                    <a:pt x="205" y="796"/>
                    <a:pt x="160" y="842"/>
                  </a:cubicBezTo>
                  <a:cubicBezTo>
                    <a:pt x="160" y="842"/>
                    <a:pt x="171" y="836"/>
                    <a:pt x="182" y="836"/>
                  </a:cubicBezTo>
                  <a:cubicBezTo>
                    <a:pt x="194" y="836"/>
                    <a:pt x="205" y="842"/>
                    <a:pt x="205" y="864"/>
                  </a:cubicBezTo>
                  <a:cubicBezTo>
                    <a:pt x="160" y="932"/>
                    <a:pt x="205" y="1001"/>
                    <a:pt x="137" y="1046"/>
                  </a:cubicBezTo>
                  <a:lnTo>
                    <a:pt x="205" y="1114"/>
                  </a:lnTo>
                  <a:cubicBezTo>
                    <a:pt x="160" y="1387"/>
                    <a:pt x="91" y="2479"/>
                    <a:pt x="114" y="2752"/>
                  </a:cubicBezTo>
                  <a:lnTo>
                    <a:pt x="91" y="2752"/>
                  </a:lnTo>
                  <a:cubicBezTo>
                    <a:pt x="91" y="3184"/>
                    <a:pt x="23" y="4048"/>
                    <a:pt x="91" y="4503"/>
                  </a:cubicBezTo>
                  <a:cubicBezTo>
                    <a:pt x="23" y="4548"/>
                    <a:pt x="23" y="4662"/>
                    <a:pt x="1" y="4730"/>
                  </a:cubicBezTo>
                  <a:cubicBezTo>
                    <a:pt x="20" y="4711"/>
                    <a:pt x="35" y="4704"/>
                    <a:pt x="46" y="4704"/>
                  </a:cubicBezTo>
                  <a:cubicBezTo>
                    <a:pt x="61" y="4704"/>
                    <a:pt x="69" y="4717"/>
                    <a:pt x="69" y="4730"/>
                  </a:cubicBezTo>
                  <a:cubicBezTo>
                    <a:pt x="46" y="4957"/>
                    <a:pt x="114" y="4753"/>
                    <a:pt x="137" y="4957"/>
                  </a:cubicBezTo>
                  <a:cubicBezTo>
                    <a:pt x="182" y="5230"/>
                    <a:pt x="114" y="6185"/>
                    <a:pt x="69" y="6413"/>
                  </a:cubicBezTo>
                  <a:cubicBezTo>
                    <a:pt x="137" y="6526"/>
                    <a:pt x="69" y="6686"/>
                    <a:pt x="137" y="6799"/>
                  </a:cubicBezTo>
                  <a:lnTo>
                    <a:pt x="114" y="6799"/>
                  </a:lnTo>
                  <a:cubicBezTo>
                    <a:pt x="137" y="6845"/>
                    <a:pt x="114" y="7072"/>
                    <a:pt x="114" y="7277"/>
                  </a:cubicBezTo>
                  <a:cubicBezTo>
                    <a:pt x="114" y="7482"/>
                    <a:pt x="114" y="7709"/>
                    <a:pt x="137" y="7777"/>
                  </a:cubicBezTo>
                  <a:lnTo>
                    <a:pt x="137" y="7754"/>
                  </a:lnTo>
                  <a:lnTo>
                    <a:pt x="137" y="7754"/>
                  </a:lnTo>
                  <a:cubicBezTo>
                    <a:pt x="205" y="7891"/>
                    <a:pt x="114" y="7868"/>
                    <a:pt x="91" y="7982"/>
                  </a:cubicBezTo>
                  <a:cubicBezTo>
                    <a:pt x="100" y="7980"/>
                    <a:pt x="108" y="7979"/>
                    <a:pt x="115" y="7979"/>
                  </a:cubicBezTo>
                  <a:cubicBezTo>
                    <a:pt x="194" y="7979"/>
                    <a:pt x="251" y="8077"/>
                    <a:pt x="251" y="8118"/>
                  </a:cubicBezTo>
                  <a:lnTo>
                    <a:pt x="228" y="8118"/>
                  </a:lnTo>
                  <a:cubicBezTo>
                    <a:pt x="251" y="8187"/>
                    <a:pt x="342" y="8323"/>
                    <a:pt x="364" y="8414"/>
                  </a:cubicBezTo>
                  <a:lnTo>
                    <a:pt x="319" y="8414"/>
                  </a:lnTo>
                  <a:cubicBezTo>
                    <a:pt x="364" y="8505"/>
                    <a:pt x="364" y="8664"/>
                    <a:pt x="364" y="8732"/>
                  </a:cubicBezTo>
                  <a:cubicBezTo>
                    <a:pt x="364" y="8869"/>
                    <a:pt x="273" y="9096"/>
                    <a:pt x="364" y="9278"/>
                  </a:cubicBezTo>
                  <a:lnTo>
                    <a:pt x="228" y="9437"/>
                  </a:lnTo>
                  <a:cubicBezTo>
                    <a:pt x="228" y="9437"/>
                    <a:pt x="2093" y="9437"/>
                    <a:pt x="2479" y="9164"/>
                  </a:cubicBezTo>
                  <a:lnTo>
                    <a:pt x="2525" y="9164"/>
                  </a:lnTo>
                  <a:lnTo>
                    <a:pt x="2525" y="9119"/>
                  </a:lnTo>
                  <a:cubicBezTo>
                    <a:pt x="2534" y="9092"/>
                    <a:pt x="2542" y="9083"/>
                    <a:pt x="2551" y="9083"/>
                  </a:cubicBezTo>
                  <a:cubicBezTo>
                    <a:pt x="2565" y="9083"/>
                    <a:pt x="2579" y="9105"/>
                    <a:pt x="2593" y="9119"/>
                  </a:cubicBezTo>
                  <a:lnTo>
                    <a:pt x="2616" y="9051"/>
                  </a:lnTo>
                  <a:lnTo>
                    <a:pt x="2593" y="9073"/>
                  </a:lnTo>
                  <a:cubicBezTo>
                    <a:pt x="2570" y="9028"/>
                    <a:pt x="2525" y="9005"/>
                    <a:pt x="2547" y="8960"/>
                  </a:cubicBezTo>
                  <a:cubicBezTo>
                    <a:pt x="2547" y="8914"/>
                    <a:pt x="2616" y="8960"/>
                    <a:pt x="2638" y="8891"/>
                  </a:cubicBezTo>
                  <a:cubicBezTo>
                    <a:pt x="2638" y="8528"/>
                    <a:pt x="2684" y="8187"/>
                    <a:pt x="2661" y="7823"/>
                  </a:cubicBezTo>
                  <a:lnTo>
                    <a:pt x="2661" y="7823"/>
                  </a:lnTo>
                  <a:lnTo>
                    <a:pt x="2684" y="7845"/>
                  </a:lnTo>
                  <a:cubicBezTo>
                    <a:pt x="2661" y="7732"/>
                    <a:pt x="2661" y="7641"/>
                    <a:pt x="2638" y="7550"/>
                  </a:cubicBezTo>
                  <a:lnTo>
                    <a:pt x="2707" y="7504"/>
                  </a:lnTo>
                  <a:lnTo>
                    <a:pt x="2707" y="7504"/>
                  </a:lnTo>
                  <a:cubicBezTo>
                    <a:pt x="2706" y="7505"/>
                    <a:pt x="2705" y="7505"/>
                    <a:pt x="2704" y="7505"/>
                  </a:cubicBezTo>
                  <a:cubicBezTo>
                    <a:pt x="2659" y="7505"/>
                    <a:pt x="2616" y="6959"/>
                    <a:pt x="2638" y="6959"/>
                  </a:cubicBezTo>
                  <a:lnTo>
                    <a:pt x="2547" y="6959"/>
                  </a:lnTo>
                  <a:cubicBezTo>
                    <a:pt x="2547" y="6845"/>
                    <a:pt x="2661" y="6913"/>
                    <a:pt x="2638" y="6822"/>
                  </a:cubicBezTo>
                  <a:cubicBezTo>
                    <a:pt x="2502" y="6777"/>
                    <a:pt x="2661" y="6663"/>
                    <a:pt x="2570" y="6617"/>
                  </a:cubicBezTo>
                  <a:cubicBezTo>
                    <a:pt x="2593" y="6617"/>
                    <a:pt x="2593" y="6572"/>
                    <a:pt x="2638" y="6572"/>
                  </a:cubicBezTo>
                  <a:cubicBezTo>
                    <a:pt x="2570" y="6572"/>
                    <a:pt x="2616" y="6526"/>
                    <a:pt x="2593" y="6504"/>
                  </a:cubicBezTo>
                  <a:lnTo>
                    <a:pt x="2593" y="6504"/>
                  </a:lnTo>
                  <a:lnTo>
                    <a:pt x="2547" y="6526"/>
                  </a:lnTo>
                  <a:lnTo>
                    <a:pt x="2525" y="6458"/>
                  </a:lnTo>
                  <a:lnTo>
                    <a:pt x="2616" y="6436"/>
                  </a:lnTo>
                  <a:cubicBezTo>
                    <a:pt x="2638" y="6254"/>
                    <a:pt x="2707" y="5389"/>
                    <a:pt x="2684" y="5208"/>
                  </a:cubicBezTo>
                  <a:lnTo>
                    <a:pt x="2684" y="5208"/>
                  </a:lnTo>
                  <a:cubicBezTo>
                    <a:pt x="2616" y="5230"/>
                    <a:pt x="2661" y="5276"/>
                    <a:pt x="2570" y="5299"/>
                  </a:cubicBezTo>
                  <a:cubicBezTo>
                    <a:pt x="2525" y="5253"/>
                    <a:pt x="2593" y="5230"/>
                    <a:pt x="2547" y="5208"/>
                  </a:cubicBezTo>
                  <a:cubicBezTo>
                    <a:pt x="2661" y="5185"/>
                    <a:pt x="2570" y="5094"/>
                    <a:pt x="2707" y="5048"/>
                  </a:cubicBezTo>
                  <a:lnTo>
                    <a:pt x="2638" y="5026"/>
                  </a:lnTo>
                  <a:lnTo>
                    <a:pt x="2684" y="5003"/>
                  </a:lnTo>
                  <a:cubicBezTo>
                    <a:pt x="2593" y="4776"/>
                    <a:pt x="2638" y="4957"/>
                    <a:pt x="2661" y="4753"/>
                  </a:cubicBezTo>
                  <a:cubicBezTo>
                    <a:pt x="2661" y="4639"/>
                    <a:pt x="2570" y="4571"/>
                    <a:pt x="2616" y="4525"/>
                  </a:cubicBezTo>
                  <a:lnTo>
                    <a:pt x="2547" y="4525"/>
                  </a:lnTo>
                  <a:cubicBezTo>
                    <a:pt x="2616" y="4525"/>
                    <a:pt x="2502" y="4434"/>
                    <a:pt x="2570" y="4434"/>
                  </a:cubicBezTo>
                  <a:cubicBezTo>
                    <a:pt x="2570" y="4394"/>
                    <a:pt x="2570" y="4317"/>
                    <a:pt x="2506" y="4317"/>
                  </a:cubicBezTo>
                  <a:cubicBezTo>
                    <a:pt x="2502" y="4317"/>
                    <a:pt x="2497" y="4317"/>
                    <a:pt x="2492" y="4318"/>
                  </a:cubicBezTo>
                  <a:lnTo>
                    <a:pt x="2492" y="4318"/>
                  </a:lnTo>
                  <a:cubicBezTo>
                    <a:pt x="2521" y="4307"/>
                    <a:pt x="2541" y="4263"/>
                    <a:pt x="2568" y="4263"/>
                  </a:cubicBezTo>
                  <a:cubicBezTo>
                    <a:pt x="2576" y="4263"/>
                    <a:pt x="2584" y="4266"/>
                    <a:pt x="2593" y="4275"/>
                  </a:cubicBezTo>
                  <a:lnTo>
                    <a:pt x="2593" y="4207"/>
                  </a:lnTo>
                  <a:lnTo>
                    <a:pt x="2570" y="4230"/>
                  </a:lnTo>
                  <a:cubicBezTo>
                    <a:pt x="2547" y="4139"/>
                    <a:pt x="2638" y="4093"/>
                    <a:pt x="2547" y="4025"/>
                  </a:cubicBezTo>
                  <a:lnTo>
                    <a:pt x="2525" y="4048"/>
                  </a:lnTo>
                  <a:cubicBezTo>
                    <a:pt x="2525" y="4002"/>
                    <a:pt x="2502" y="3934"/>
                    <a:pt x="2593" y="3934"/>
                  </a:cubicBezTo>
                  <a:lnTo>
                    <a:pt x="2616" y="3980"/>
                  </a:lnTo>
                  <a:cubicBezTo>
                    <a:pt x="2638" y="3889"/>
                    <a:pt x="2616" y="3820"/>
                    <a:pt x="2593" y="3752"/>
                  </a:cubicBezTo>
                  <a:lnTo>
                    <a:pt x="2570" y="3775"/>
                  </a:lnTo>
                  <a:cubicBezTo>
                    <a:pt x="2502" y="3661"/>
                    <a:pt x="2456" y="3116"/>
                    <a:pt x="2365" y="3002"/>
                  </a:cubicBezTo>
                  <a:lnTo>
                    <a:pt x="2365" y="3002"/>
                  </a:lnTo>
                  <a:lnTo>
                    <a:pt x="2434" y="3025"/>
                  </a:lnTo>
                  <a:cubicBezTo>
                    <a:pt x="2434" y="2843"/>
                    <a:pt x="2479" y="1933"/>
                    <a:pt x="2547" y="1774"/>
                  </a:cubicBezTo>
                  <a:cubicBezTo>
                    <a:pt x="2563" y="1751"/>
                    <a:pt x="2580" y="1744"/>
                    <a:pt x="2597" y="1744"/>
                  </a:cubicBezTo>
                  <a:cubicBezTo>
                    <a:pt x="2631" y="1744"/>
                    <a:pt x="2661" y="1774"/>
                    <a:pt x="2661" y="1774"/>
                  </a:cubicBezTo>
                  <a:cubicBezTo>
                    <a:pt x="2661" y="1683"/>
                    <a:pt x="2593" y="1728"/>
                    <a:pt x="2616" y="1660"/>
                  </a:cubicBezTo>
                  <a:lnTo>
                    <a:pt x="2616" y="1660"/>
                  </a:lnTo>
                  <a:lnTo>
                    <a:pt x="2684" y="1683"/>
                  </a:lnTo>
                  <a:lnTo>
                    <a:pt x="2661" y="1615"/>
                  </a:lnTo>
                  <a:cubicBezTo>
                    <a:pt x="2650" y="1637"/>
                    <a:pt x="2621" y="1643"/>
                    <a:pt x="2590" y="1643"/>
                  </a:cubicBezTo>
                  <a:cubicBezTo>
                    <a:pt x="2559" y="1643"/>
                    <a:pt x="2525" y="1637"/>
                    <a:pt x="2502" y="1637"/>
                  </a:cubicBezTo>
                  <a:lnTo>
                    <a:pt x="2525" y="1546"/>
                  </a:lnTo>
                  <a:lnTo>
                    <a:pt x="2570" y="1569"/>
                  </a:lnTo>
                  <a:cubicBezTo>
                    <a:pt x="2570" y="1546"/>
                    <a:pt x="2434" y="1501"/>
                    <a:pt x="2456" y="1410"/>
                  </a:cubicBezTo>
                  <a:cubicBezTo>
                    <a:pt x="2502" y="1274"/>
                    <a:pt x="2502" y="1114"/>
                    <a:pt x="2547" y="955"/>
                  </a:cubicBezTo>
                  <a:lnTo>
                    <a:pt x="2593" y="1046"/>
                  </a:lnTo>
                  <a:lnTo>
                    <a:pt x="2616" y="978"/>
                  </a:lnTo>
                  <a:lnTo>
                    <a:pt x="2616" y="978"/>
                  </a:lnTo>
                  <a:cubicBezTo>
                    <a:pt x="2610" y="981"/>
                    <a:pt x="2606" y="982"/>
                    <a:pt x="2603" y="982"/>
                  </a:cubicBezTo>
                  <a:cubicBezTo>
                    <a:pt x="2578" y="982"/>
                    <a:pt x="2587" y="929"/>
                    <a:pt x="2576" y="929"/>
                  </a:cubicBezTo>
                  <a:cubicBezTo>
                    <a:pt x="2575" y="929"/>
                    <a:pt x="2573" y="930"/>
                    <a:pt x="2570" y="932"/>
                  </a:cubicBezTo>
                  <a:cubicBezTo>
                    <a:pt x="2456" y="796"/>
                    <a:pt x="2593" y="682"/>
                    <a:pt x="2502" y="569"/>
                  </a:cubicBezTo>
                  <a:cubicBezTo>
                    <a:pt x="2389" y="546"/>
                    <a:pt x="538" y="100"/>
                    <a:pt x="369" y="91"/>
                  </a:cubicBezTo>
                  <a:lnTo>
                    <a:pt x="369" y="91"/>
                  </a:lnTo>
                  <a:lnTo>
                    <a:pt x="364" y="114"/>
                  </a:lnTo>
                  <a:lnTo>
                    <a:pt x="433" y="114"/>
                  </a:lnTo>
                  <a:cubicBezTo>
                    <a:pt x="455" y="205"/>
                    <a:pt x="387" y="137"/>
                    <a:pt x="387" y="205"/>
                  </a:cubicBezTo>
                  <a:cubicBezTo>
                    <a:pt x="319" y="205"/>
                    <a:pt x="319" y="137"/>
                    <a:pt x="319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 rot="2879640">
              <a:off x="6672870" y="638573"/>
              <a:ext cx="1878" cy="2503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69" y="1"/>
                  </a:moveTo>
                  <a:lnTo>
                    <a:pt x="69" y="1"/>
                  </a:lnTo>
                  <a:cubicBezTo>
                    <a:pt x="23" y="23"/>
                    <a:pt x="1" y="69"/>
                    <a:pt x="1" y="92"/>
                  </a:cubicBezTo>
                  <a:cubicBezTo>
                    <a:pt x="46" y="92"/>
                    <a:pt x="69" y="46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 rot="2879640">
              <a:off x="6675334" y="63967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 rot="2879640">
              <a:off x="6790174" y="458516"/>
              <a:ext cx="27" cy="65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 rot="2879640">
              <a:off x="6695922" y="445195"/>
              <a:ext cx="81688" cy="213418"/>
            </a:xfrm>
            <a:custGeom>
              <a:avLst/>
              <a:gdLst/>
              <a:ahLst/>
              <a:cxnLst/>
              <a:rect l="l" t="t" r="r" b="b"/>
              <a:pathLst>
                <a:path w="3002" h="7843" extrusionOk="0">
                  <a:moveTo>
                    <a:pt x="2783" y="5569"/>
                  </a:moveTo>
                  <a:cubicBezTo>
                    <a:pt x="2787" y="5571"/>
                    <a:pt x="2792" y="5573"/>
                    <a:pt x="2797" y="5575"/>
                  </a:cubicBezTo>
                  <a:cubicBezTo>
                    <a:pt x="2792" y="5572"/>
                    <a:pt x="2788" y="5570"/>
                    <a:pt x="2783" y="5569"/>
                  </a:cubicBezTo>
                  <a:close/>
                  <a:moveTo>
                    <a:pt x="2342" y="7689"/>
                  </a:moveTo>
                  <a:lnTo>
                    <a:pt x="2324" y="7745"/>
                  </a:lnTo>
                  <a:lnTo>
                    <a:pt x="2324" y="7745"/>
                  </a:lnTo>
                  <a:cubicBezTo>
                    <a:pt x="2330" y="7708"/>
                    <a:pt x="2281" y="7689"/>
                    <a:pt x="2342" y="7689"/>
                  </a:cubicBezTo>
                  <a:close/>
                  <a:moveTo>
                    <a:pt x="2446" y="1"/>
                  </a:moveTo>
                  <a:cubicBezTo>
                    <a:pt x="2108" y="1"/>
                    <a:pt x="467" y="120"/>
                    <a:pt x="341" y="162"/>
                  </a:cubicBezTo>
                  <a:lnTo>
                    <a:pt x="341" y="117"/>
                  </a:lnTo>
                  <a:lnTo>
                    <a:pt x="319" y="185"/>
                  </a:lnTo>
                  <a:lnTo>
                    <a:pt x="387" y="185"/>
                  </a:lnTo>
                  <a:cubicBezTo>
                    <a:pt x="432" y="231"/>
                    <a:pt x="341" y="208"/>
                    <a:pt x="364" y="253"/>
                  </a:cubicBezTo>
                  <a:cubicBezTo>
                    <a:pt x="296" y="253"/>
                    <a:pt x="273" y="208"/>
                    <a:pt x="273" y="185"/>
                  </a:cubicBezTo>
                  <a:lnTo>
                    <a:pt x="273" y="185"/>
                  </a:lnTo>
                  <a:cubicBezTo>
                    <a:pt x="273" y="208"/>
                    <a:pt x="228" y="253"/>
                    <a:pt x="296" y="253"/>
                  </a:cubicBezTo>
                  <a:cubicBezTo>
                    <a:pt x="273" y="299"/>
                    <a:pt x="228" y="276"/>
                    <a:pt x="205" y="322"/>
                  </a:cubicBezTo>
                  <a:cubicBezTo>
                    <a:pt x="228" y="344"/>
                    <a:pt x="273" y="367"/>
                    <a:pt x="250" y="390"/>
                  </a:cubicBezTo>
                  <a:lnTo>
                    <a:pt x="228" y="390"/>
                  </a:lnTo>
                  <a:cubicBezTo>
                    <a:pt x="182" y="481"/>
                    <a:pt x="341" y="504"/>
                    <a:pt x="296" y="595"/>
                  </a:cubicBezTo>
                  <a:lnTo>
                    <a:pt x="273" y="572"/>
                  </a:lnTo>
                  <a:lnTo>
                    <a:pt x="273" y="572"/>
                  </a:lnTo>
                  <a:cubicBezTo>
                    <a:pt x="228" y="617"/>
                    <a:pt x="296" y="640"/>
                    <a:pt x="250" y="708"/>
                  </a:cubicBezTo>
                  <a:lnTo>
                    <a:pt x="319" y="708"/>
                  </a:lnTo>
                  <a:cubicBezTo>
                    <a:pt x="296" y="754"/>
                    <a:pt x="341" y="776"/>
                    <a:pt x="273" y="822"/>
                  </a:cubicBezTo>
                  <a:lnTo>
                    <a:pt x="341" y="867"/>
                  </a:lnTo>
                  <a:cubicBezTo>
                    <a:pt x="341" y="1072"/>
                    <a:pt x="432" y="1913"/>
                    <a:pt x="410" y="2141"/>
                  </a:cubicBezTo>
                  <a:lnTo>
                    <a:pt x="387" y="2141"/>
                  </a:lnTo>
                  <a:cubicBezTo>
                    <a:pt x="410" y="2459"/>
                    <a:pt x="364" y="3164"/>
                    <a:pt x="410" y="3551"/>
                  </a:cubicBezTo>
                  <a:cubicBezTo>
                    <a:pt x="341" y="3596"/>
                    <a:pt x="341" y="3664"/>
                    <a:pt x="319" y="3733"/>
                  </a:cubicBezTo>
                  <a:lnTo>
                    <a:pt x="387" y="3733"/>
                  </a:lnTo>
                  <a:cubicBezTo>
                    <a:pt x="364" y="3915"/>
                    <a:pt x="432" y="3755"/>
                    <a:pt x="432" y="3937"/>
                  </a:cubicBezTo>
                  <a:cubicBezTo>
                    <a:pt x="478" y="4142"/>
                    <a:pt x="319" y="4938"/>
                    <a:pt x="250" y="5120"/>
                  </a:cubicBezTo>
                  <a:cubicBezTo>
                    <a:pt x="319" y="5211"/>
                    <a:pt x="250" y="5347"/>
                    <a:pt x="296" y="5438"/>
                  </a:cubicBezTo>
                  <a:lnTo>
                    <a:pt x="273" y="5438"/>
                  </a:lnTo>
                  <a:cubicBezTo>
                    <a:pt x="296" y="5529"/>
                    <a:pt x="137" y="6120"/>
                    <a:pt x="159" y="6257"/>
                  </a:cubicBezTo>
                  <a:lnTo>
                    <a:pt x="159" y="6234"/>
                  </a:lnTo>
                  <a:lnTo>
                    <a:pt x="159" y="6234"/>
                  </a:lnTo>
                  <a:cubicBezTo>
                    <a:pt x="205" y="6348"/>
                    <a:pt x="114" y="6325"/>
                    <a:pt x="68" y="6416"/>
                  </a:cubicBezTo>
                  <a:cubicBezTo>
                    <a:pt x="182" y="6416"/>
                    <a:pt x="228" y="6507"/>
                    <a:pt x="228" y="6552"/>
                  </a:cubicBezTo>
                  <a:lnTo>
                    <a:pt x="205" y="6552"/>
                  </a:lnTo>
                  <a:cubicBezTo>
                    <a:pt x="205" y="6598"/>
                    <a:pt x="296" y="6734"/>
                    <a:pt x="296" y="6825"/>
                  </a:cubicBezTo>
                  <a:lnTo>
                    <a:pt x="228" y="6803"/>
                  </a:lnTo>
                  <a:lnTo>
                    <a:pt x="228" y="6803"/>
                  </a:lnTo>
                  <a:cubicBezTo>
                    <a:pt x="273" y="6893"/>
                    <a:pt x="250" y="7030"/>
                    <a:pt x="250" y="7075"/>
                  </a:cubicBezTo>
                  <a:cubicBezTo>
                    <a:pt x="205" y="7212"/>
                    <a:pt x="114" y="7394"/>
                    <a:pt x="159" y="7576"/>
                  </a:cubicBezTo>
                  <a:lnTo>
                    <a:pt x="0" y="7667"/>
                  </a:lnTo>
                  <a:lnTo>
                    <a:pt x="0" y="7689"/>
                  </a:lnTo>
                  <a:cubicBezTo>
                    <a:pt x="0" y="7689"/>
                    <a:pt x="478" y="7758"/>
                    <a:pt x="978" y="7803"/>
                  </a:cubicBezTo>
                  <a:cubicBezTo>
                    <a:pt x="1240" y="7826"/>
                    <a:pt x="1507" y="7843"/>
                    <a:pt x="1734" y="7843"/>
                  </a:cubicBezTo>
                  <a:cubicBezTo>
                    <a:pt x="1962" y="7843"/>
                    <a:pt x="2149" y="7826"/>
                    <a:pt x="2251" y="7780"/>
                  </a:cubicBezTo>
                  <a:lnTo>
                    <a:pt x="2320" y="7803"/>
                  </a:lnTo>
                  <a:lnTo>
                    <a:pt x="2320" y="7758"/>
                  </a:lnTo>
                  <a:cubicBezTo>
                    <a:pt x="2329" y="7738"/>
                    <a:pt x="2339" y="7731"/>
                    <a:pt x="2349" y="7731"/>
                  </a:cubicBezTo>
                  <a:cubicBezTo>
                    <a:pt x="2362" y="7731"/>
                    <a:pt x="2375" y="7744"/>
                    <a:pt x="2388" y="7758"/>
                  </a:cubicBezTo>
                  <a:lnTo>
                    <a:pt x="2433" y="7712"/>
                  </a:lnTo>
                  <a:lnTo>
                    <a:pt x="2388" y="7712"/>
                  </a:lnTo>
                  <a:lnTo>
                    <a:pt x="2365" y="7621"/>
                  </a:lnTo>
                  <a:cubicBezTo>
                    <a:pt x="2365" y="7598"/>
                    <a:pt x="2382" y="7598"/>
                    <a:pt x="2402" y="7598"/>
                  </a:cubicBezTo>
                  <a:cubicBezTo>
                    <a:pt x="2422" y="7598"/>
                    <a:pt x="2445" y="7598"/>
                    <a:pt x="2456" y="7576"/>
                  </a:cubicBezTo>
                  <a:cubicBezTo>
                    <a:pt x="2524" y="7303"/>
                    <a:pt x="2615" y="7007"/>
                    <a:pt x="2638" y="6689"/>
                  </a:cubicBezTo>
                  <a:lnTo>
                    <a:pt x="2661" y="6689"/>
                  </a:lnTo>
                  <a:cubicBezTo>
                    <a:pt x="2661" y="6598"/>
                    <a:pt x="2684" y="6507"/>
                    <a:pt x="2661" y="6439"/>
                  </a:cubicBezTo>
                  <a:lnTo>
                    <a:pt x="2752" y="6393"/>
                  </a:lnTo>
                  <a:lnTo>
                    <a:pt x="2752" y="6393"/>
                  </a:lnTo>
                  <a:cubicBezTo>
                    <a:pt x="2751" y="6394"/>
                    <a:pt x="2750" y="6394"/>
                    <a:pt x="2749" y="6394"/>
                  </a:cubicBezTo>
                  <a:cubicBezTo>
                    <a:pt x="2708" y="6394"/>
                    <a:pt x="2752" y="5915"/>
                    <a:pt x="2752" y="5893"/>
                  </a:cubicBezTo>
                  <a:lnTo>
                    <a:pt x="2661" y="5893"/>
                  </a:lnTo>
                  <a:cubicBezTo>
                    <a:pt x="2684" y="5802"/>
                    <a:pt x="2775" y="5870"/>
                    <a:pt x="2775" y="5779"/>
                  </a:cubicBezTo>
                  <a:cubicBezTo>
                    <a:pt x="2638" y="5734"/>
                    <a:pt x="2797" y="5643"/>
                    <a:pt x="2729" y="5597"/>
                  </a:cubicBezTo>
                  <a:cubicBezTo>
                    <a:pt x="2747" y="5597"/>
                    <a:pt x="2751" y="5568"/>
                    <a:pt x="2775" y="5568"/>
                  </a:cubicBezTo>
                  <a:cubicBezTo>
                    <a:pt x="2777" y="5568"/>
                    <a:pt x="2780" y="5569"/>
                    <a:pt x="2783" y="5569"/>
                  </a:cubicBezTo>
                  <a:lnTo>
                    <a:pt x="2783" y="5569"/>
                  </a:lnTo>
                  <a:cubicBezTo>
                    <a:pt x="2736" y="5548"/>
                    <a:pt x="2775" y="5526"/>
                    <a:pt x="2775" y="5484"/>
                  </a:cubicBezTo>
                  <a:lnTo>
                    <a:pt x="2775" y="5484"/>
                  </a:lnTo>
                  <a:lnTo>
                    <a:pt x="2729" y="5506"/>
                  </a:lnTo>
                  <a:lnTo>
                    <a:pt x="2706" y="5438"/>
                  </a:lnTo>
                  <a:lnTo>
                    <a:pt x="2775" y="5438"/>
                  </a:lnTo>
                  <a:cubicBezTo>
                    <a:pt x="2820" y="5279"/>
                    <a:pt x="2979" y="4483"/>
                    <a:pt x="2956" y="4324"/>
                  </a:cubicBezTo>
                  <a:cubicBezTo>
                    <a:pt x="2911" y="4324"/>
                    <a:pt x="2934" y="4392"/>
                    <a:pt x="2843" y="4392"/>
                  </a:cubicBezTo>
                  <a:cubicBezTo>
                    <a:pt x="2797" y="4347"/>
                    <a:pt x="2865" y="4324"/>
                    <a:pt x="2820" y="4301"/>
                  </a:cubicBezTo>
                  <a:cubicBezTo>
                    <a:pt x="2956" y="4301"/>
                    <a:pt x="2865" y="4210"/>
                    <a:pt x="3002" y="4187"/>
                  </a:cubicBezTo>
                  <a:lnTo>
                    <a:pt x="2934" y="4165"/>
                  </a:lnTo>
                  <a:lnTo>
                    <a:pt x="2979" y="4142"/>
                  </a:lnTo>
                  <a:cubicBezTo>
                    <a:pt x="2911" y="3937"/>
                    <a:pt x="2934" y="4096"/>
                    <a:pt x="2979" y="3915"/>
                  </a:cubicBezTo>
                  <a:cubicBezTo>
                    <a:pt x="2979" y="3801"/>
                    <a:pt x="2865" y="3733"/>
                    <a:pt x="2911" y="3687"/>
                  </a:cubicBezTo>
                  <a:lnTo>
                    <a:pt x="2843" y="3687"/>
                  </a:lnTo>
                  <a:cubicBezTo>
                    <a:pt x="2911" y="3687"/>
                    <a:pt x="2820" y="3596"/>
                    <a:pt x="2888" y="3596"/>
                  </a:cubicBezTo>
                  <a:cubicBezTo>
                    <a:pt x="2868" y="3576"/>
                    <a:pt x="2884" y="3502"/>
                    <a:pt x="2823" y="3502"/>
                  </a:cubicBezTo>
                  <a:cubicBezTo>
                    <a:pt x="2816" y="3502"/>
                    <a:pt x="2807" y="3503"/>
                    <a:pt x="2797" y="3505"/>
                  </a:cubicBezTo>
                  <a:cubicBezTo>
                    <a:pt x="2832" y="3488"/>
                    <a:pt x="2853" y="3444"/>
                    <a:pt x="2881" y="3444"/>
                  </a:cubicBezTo>
                  <a:cubicBezTo>
                    <a:pt x="2890" y="3444"/>
                    <a:pt x="2900" y="3449"/>
                    <a:pt x="2911" y="3460"/>
                  </a:cubicBezTo>
                  <a:lnTo>
                    <a:pt x="2911" y="3392"/>
                  </a:lnTo>
                  <a:lnTo>
                    <a:pt x="2865" y="3437"/>
                  </a:lnTo>
                  <a:cubicBezTo>
                    <a:pt x="2865" y="3346"/>
                    <a:pt x="2934" y="3301"/>
                    <a:pt x="2865" y="3232"/>
                  </a:cubicBezTo>
                  <a:lnTo>
                    <a:pt x="2820" y="3255"/>
                  </a:lnTo>
                  <a:cubicBezTo>
                    <a:pt x="2820" y="3210"/>
                    <a:pt x="2820" y="3164"/>
                    <a:pt x="2911" y="3141"/>
                  </a:cubicBezTo>
                  <a:lnTo>
                    <a:pt x="2934" y="3210"/>
                  </a:lnTo>
                  <a:cubicBezTo>
                    <a:pt x="2956" y="3119"/>
                    <a:pt x="2934" y="3050"/>
                    <a:pt x="2911" y="2982"/>
                  </a:cubicBezTo>
                  <a:lnTo>
                    <a:pt x="2888" y="3005"/>
                  </a:lnTo>
                  <a:cubicBezTo>
                    <a:pt x="2820" y="2914"/>
                    <a:pt x="2775" y="2391"/>
                    <a:pt x="2661" y="2300"/>
                  </a:cubicBezTo>
                  <a:lnTo>
                    <a:pt x="2593" y="2345"/>
                  </a:lnTo>
                  <a:lnTo>
                    <a:pt x="2547" y="2255"/>
                  </a:lnTo>
                  <a:lnTo>
                    <a:pt x="2752" y="2323"/>
                  </a:lnTo>
                  <a:cubicBezTo>
                    <a:pt x="2752" y="2232"/>
                    <a:pt x="2752" y="1982"/>
                    <a:pt x="2752" y="1732"/>
                  </a:cubicBezTo>
                  <a:cubicBezTo>
                    <a:pt x="2729" y="1459"/>
                    <a:pt x="2729" y="1208"/>
                    <a:pt x="2752" y="1140"/>
                  </a:cubicBezTo>
                  <a:cubicBezTo>
                    <a:pt x="2771" y="1111"/>
                    <a:pt x="2795" y="1103"/>
                    <a:pt x="2816" y="1103"/>
                  </a:cubicBezTo>
                  <a:cubicBezTo>
                    <a:pt x="2843" y="1103"/>
                    <a:pt x="2865" y="1118"/>
                    <a:pt x="2865" y="1118"/>
                  </a:cubicBezTo>
                  <a:cubicBezTo>
                    <a:pt x="2843" y="1049"/>
                    <a:pt x="2797" y="1095"/>
                    <a:pt x="2797" y="1027"/>
                  </a:cubicBezTo>
                  <a:lnTo>
                    <a:pt x="2865" y="1027"/>
                  </a:lnTo>
                  <a:lnTo>
                    <a:pt x="2865" y="981"/>
                  </a:lnTo>
                  <a:cubicBezTo>
                    <a:pt x="2820" y="1004"/>
                    <a:pt x="2752" y="1004"/>
                    <a:pt x="2684" y="1027"/>
                  </a:cubicBezTo>
                  <a:lnTo>
                    <a:pt x="2706" y="936"/>
                  </a:lnTo>
                  <a:lnTo>
                    <a:pt x="2752" y="936"/>
                  </a:lnTo>
                  <a:cubicBezTo>
                    <a:pt x="2752" y="913"/>
                    <a:pt x="2593" y="890"/>
                    <a:pt x="2638" y="822"/>
                  </a:cubicBezTo>
                  <a:cubicBezTo>
                    <a:pt x="2661" y="685"/>
                    <a:pt x="2615" y="504"/>
                    <a:pt x="2615" y="367"/>
                  </a:cubicBezTo>
                  <a:lnTo>
                    <a:pt x="2615" y="367"/>
                  </a:lnTo>
                  <a:lnTo>
                    <a:pt x="2684" y="413"/>
                  </a:lnTo>
                  <a:lnTo>
                    <a:pt x="2706" y="344"/>
                  </a:lnTo>
                  <a:lnTo>
                    <a:pt x="2706" y="344"/>
                  </a:lnTo>
                  <a:cubicBezTo>
                    <a:pt x="2692" y="354"/>
                    <a:pt x="2682" y="357"/>
                    <a:pt x="2675" y="357"/>
                  </a:cubicBezTo>
                  <a:cubicBezTo>
                    <a:pt x="2650" y="357"/>
                    <a:pt x="2654" y="318"/>
                    <a:pt x="2644" y="318"/>
                  </a:cubicBezTo>
                  <a:cubicBezTo>
                    <a:pt x="2643" y="318"/>
                    <a:pt x="2641" y="319"/>
                    <a:pt x="2638" y="322"/>
                  </a:cubicBezTo>
                  <a:cubicBezTo>
                    <a:pt x="2502" y="231"/>
                    <a:pt x="2593" y="71"/>
                    <a:pt x="2502" y="3"/>
                  </a:cubicBezTo>
                  <a:cubicBezTo>
                    <a:pt x="2493" y="2"/>
                    <a:pt x="2474" y="1"/>
                    <a:pt x="2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 rot="2879640">
              <a:off x="6505983" y="991918"/>
              <a:ext cx="2503" cy="3102"/>
            </a:xfrm>
            <a:custGeom>
              <a:avLst/>
              <a:gdLst/>
              <a:ahLst/>
              <a:cxnLst/>
              <a:rect l="l" t="t" r="r" b="b"/>
              <a:pathLst>
                <a:path w="92" h="114" extrusionOk="0">
                  <a:moveTo>
                    <a:pt x="91" y="0"/>
                  </a:moveTo>
                  <a:lnTo>
                    <a:pt x="91" y="0"/>
                  </a:lnTo>
                  <a:cubicBezTo>
                    <a:pt x="23" y="23"/>
                    <a:pt x="0" y="68"/>
                    <a:pt x="23" y="114"/>
                  </a:cubicBezTo>
                  <a:cubicBezTo>
                    <a:pt x="68" y="91"/>
                    <a:pt x="68" y="23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 rot="2879640">
              <a:off x="6509424" y="992824"/>
              <a:ext cx="27" cy="65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 rot="2879640">
              <a:off x="6634528" y="777026"/>
              <a:ext cx="653" cy="653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 rot="2879640">
              <a:off x="6529592" y="764868"/>
              <a:ext cx="83566" cy="244221"/>
            </a:xfrm>
            <a:custGeom>
              <a:avLst/>
              <a:gdLst/>
              <a:ahLst/>
              <a:cxnLst/>
              <a:rect l="l" t="t" r="r" b="b"/>
              <a:pathLst>
                <a:path w="3071" h="8975" extrusionOk="0">
                  <a:moveTo>
                    <a:pt x="182" y="1"/>
                  </a:moveTo>
                  <a:lnTo>
                    <a:pt x="160" y="69"/>
                  </a:lnTo>
                  <a:cubicBezTo>
                    <a:pt x="162" y="69"/>
                    <a:pt x="165" y="69"/>
                    <a:pt x="169" y="69"/>
                  </a:cubicBezTo>
                  <a:lnTo>
                    <a:pt x="169" y="69"/>
                  </a:lnTo>
                  <a:lnTo>
                    <a:pt x="182" y="1"/>
                  </a:lnTo>
                  <a:close/>
                  <a:moveTo>
                    <a:pt x="2388" y="2616"/>
                  </a:moveTo>
                  <a:lnTo>
                    <a:pt x="2516" y="2644"/>
                  </a:lnTo>
                  <a:lnTo>
                    <a:pt x="2516" y="2644"/>
                  </a:lnTo>
                  <a:lnTo>
                    <a:pt x="2456" y="2684"/>
                  </a:lnTo>
                  <a:lnTo>
                    <a:pt x="2388" y="2616"/>
                  </a:lnTo>
                  <a:close/>
                  <a:moveTo>
                    <a:pt x="2843" y="8710"/>
                  </a:moveTo>
                  <a:lnTo>
                    <a:pt x="2825" y="8766"/>
                  </a:lnTo>
                  <a:lnTo>
                    <a:pt x="2825" y="8766"/>
                  </a:lnTo>
                  <a:cubicBezTo>
                    <a:pt x="2831" y="8729"/>
                    <a:pt x="2782" y="8710"/>
                    <a:pt x="2843" y="8710"/>
                  </a:cubicBezTo>
                  <a:close/>
                  <a:moveTo>
                    <a:pt x="114" y="69"/>
                  </a:moveTo>
                  <a:cubicBezTo>
                    <a:pt x="91" y="137"/>
                    <a:pt x="46" y="183"/>
                    <a:pt x="114" y="206"/>
                  </a:cubicBezTo>
                  <a:cubicBezTo>
                    <a:pt x="103" y="228"/>
                    <a:pt x="86" y="228"/>
                    <a:pt x="69" y="228"/>
                  </a:cubicBezTo>
                  <a:cubicBezTo>
                    <a:pt x="52" y="228"/>
                    <a:pt x="35" y="228"/>
                    <a:pt x="23" y="251"/>
                  </a:cubicBezTo>
                  <a:cubicBezTo>
                    <a:pt x="46" y="296"/>
                    <a:pt x="91" y="342"/>
                    <a:pt x="69" y="387"/>
                  </a:cubicBezTo>
                  <a:lnTo>
                    <a:pt x="46" y="387"/>
                  </a:lnTo>
                  <a:cubicBezTo>
                    <a:pt x="1" y="501"/>
                    <a:pt x="160" y="569"/>
                    <a:pt x="91" y="660"/>
                  </a:cubicBezTo>
                  <a:lnTo>
                    <a:pt x="69" y="660"/>
                  </a:lnTo>
                  <a:cubicBezTo>
                    <a:pt x="46" y="706"/>
                    <a:pt x="91" y="774"/>
                    <a:pt x="46" y="842"/>
                  </a:cubicBezTo>
                  <a:cubicBezTo>
                    <a:pt x="59" y="829"/>
                    <a:pt x="80" y="816"/>
                    <a:pt x="95" y="816"/>
                  </a:cubicBezTo>
                  <a:cubicBezTo>
                    <a:pt x="106" y="816"/>
                    <a:pt x="114" y="823"/>
                    <a:pt x="114" y="842"/>
                  </a:cubicBezTo>
                  <a:cubicBezTo>
                    <a:pt x="69" y="910"/>
                    <a:pt x="114" y="956"/>
                    <a:pt x="69" y="1024"/>
                  </a:cubicBezTo>
                  <a:lnTo>
                    <a:pt x="137" y="1070"/>
                  </a:lnTo>
                  <a:cubicBezTo>
                    <a:pt x="114" y="1343"/>
                    <a:pt x="228" y="2366"/>
                    <a:pt x="251" y="2639"/>
                  </a:cubicBezTo>
                  <a:lnTo>
                    <a:pt x="228" y="2639"/>
                  </a:lnTo>
                  <a:cubicBezTo>
                    <a:pt x="273" y="3025"/>
                    <a:pt x="296" y="3867"/>
                    <a:pt x="387" y="4276"/>
                  </a:cubicBezTo>
                  <a:cubicBezTo>
                    <a:pt x="319" y="4344"/>
                    <a:pt x="342" y="4435"/>
                    <a:pt x="319" y="4503"/>
                  </a:cubicBezTo>
                  <a:cubicBezTo>
                    <a:pt x="328" y="4484"/>
                    <a:pt x="342" y="4477"/>
                    <a:pt x="355" y="4477"/>
                  </a:cubicBezTo>
                  <a:cubicBezTo>
                    <a:pt x="372" y="4477"/>
                    <a:pt x="387" y="4490"/>
                    <a:pt x="387" y="4503"/>
                  </a:cubicBezTo>
                  <a:cubicBezTo>
                    <a:pt x="387" y="4708"/>
                    <a:pt x="433" y="4503"/>
                    <a:pt x="455" y="4731"/>
                  </a:cubicBezTo>
                  <a:cubicBezTo>
                    <a:pt x="524" y="4958"/>
                    <a:pt x="478" y="5868"/>
                    <a:pt x="433" y="6095"/>
                  </a:cubicBezTo>
                  <a:cubicBezTo>
                    <a:pt x="524" y="6186"/>
                    <a:pt x="455" y="6345"/>
                    <a:pt x="524" y="6459"/>
                  </a:cubicBezTo>
                  <a:lnTo>
                    <a:pt x="501" y="6436"/>
                  </a:lnTo>
                  <a:lnTo>
                    <a:pt x="501" y="6436"/>
                  </a:lnTo>
                  <a:cubicBezTo>
                    <a:pt x="524" y="6550"/>
                    <a:pt x="455" y="7232"/>
                    <a:pt x="501" y="7369"/>
                  </a:cubicBezTo>
                  <a:cubicBezTo>
                    <a:pt x="569" y="7482"/>
                    <a:pt x="455" y="7460"/>
                    <a:pt x="433" y="7551"/>
                  </a:cubicBezTo>
                  <a:cubicBezTo>
                    <a:pt x="546" y="7551"/>
                    <a:pt x="592" y="7641"/>
                    <a:pt x="592" y="7687"/>
                  </a:cubicBezTo>
                  <a:cubicBezTo>
                    <a:pt x="592" y="7755"/>
                    <a:pt x="683" y="7869"/>
                    <a:pt x="705" y="7983"/>
                  </a:cubicBezTo>
                  <a:lnTo>
                    <a:pt x="637" y="7983"/>
                  </a:lnTo>
                  <a:cubicBezTo>
                    <a:pt x="705" y="8051"/>
                    <a:pt x="683" y="8210"/>
                    <a:pt x="705" y="8278"/>
                  </a:cubicBezTo>
                  <a:cubicBezTo>
                    <a:pt x="683" y="8415"/>
                    <a:pt x="592" y="8619"/>
                    <a:pt x="660" y="8801"/>
                  </a:cubicBezTo>
                  <a:lnTo>
                    <a:pt x="501" y="8915"/>
                  </a:lnTo>
                  <a:lnTo>
                    <a:pt x="524" y="8938"/>
                  </a:lnTo>
                  <a:cubicBezTo>
                    <a:pt x="524" y="8938"/>
                    <a:pt x="1031" y="8975"/>
                    <a:pt x="1572" y="8975"/>
                  </a:cubicBezTo>
                  <a:cubicBezTo>
                    <a:pt x="2067" y="8975"/>
                    <a:pt x="2590" y="8944"/>
                    <a:pt x="2775" y="8824"/>
                  </a:cubicBezTo>
                  <a:lnTo>
                    <a:pt x="2820" y="8824"/>
                  </a:lnTo>
                  <a:lnTo>
                    <a:pt x="2820" y="8778"/>
                  </a:lnTo>
                  <a:cubicBezTo>
                    <a:pt x="2828" y="8763"/>
                    <a:pt x="2835" y="8758"/>
                    <a:pt x="2844" y="8758"/>
                  </a:cubicBezTo>
                  <a:cubicBezTo>
                    <a:pt x="2861" y="8758"/>
                    <a:pt x="2881" y="8778"/>
                    <a:pt x="2911" y="8778"/>
                  </a:cubicBezTo>
                  <a:lnTo>
                    <a:pt x="2934" y="8710"/>
                  </a:lnTo>
                  <a:lnTo>
                    <a:pt x="2888" y="8733"/>
                  </a:lnTo>
                  <a:cubicBezTo>
                    <a:pt x="2888" y="8710"/>
                    <a:pt x="2820" y="8665"/>
                    <a:pt x="2843" y="8619"/>
                  </a:cubicBezTo>
                  <a:cubicBezTo>
                    <a:pt x="2866" y="8574"/>
                    <a:pt x="2934" y="8619"/>
                    <a:pt x="2934" y="8551"/>
                  </a:cubicBezTo>
                  <a:cubicBezTo>
                    <a:pt x="2979" y="8187"/>
                    <a:pt x="3025" y="7846"/>
                    <a:pt x="3002" y="7482"/>
                  </a:cubicBezTo>
                  <a:lnTo>
                    <a:pt x="3002" y="7482"/>
                  </a:lnTo>
                  <a:lnTo>
                    <a:pt x="3048" y="7505"/>
                  </a:lnTo>
                  <a:cubicBezTo>
                    <a:pt x="3025" y="7391"/>
                    <a:pt x="3025" y="7300"/>
                    <a:pt x="3002" y="7187"/>
                  </a:cubicBezTo>
                  <a:lnTo>
                    <a:pt x="3070" y="7141"/>
                  </a:lnTo>
                  <a:lnTo>
                    <a:pt x="3070" y="7141"/>
                  </a:lnTo>
                  <a:cubicBezTo>
                    <a:pt x="3070" y="7142"/>
                    <a:pt x="3069" y="7142"/>
                    <a:pt x="3068" y="7142"/>
                  </a:cubicBezTo>
                  <a:cubicBezTo>
                    <a:pt x="3025" y="7142"/>
                    <a:pt x="3025" y="6595"/>
                    <a:pt x="3025" y="6595"/>
                  </a:cubicBezTo>
                  <a:lnTo>
                    <a:pt x="2934" y="6573"/>
                  </a:lnTo>
                  <a:cubicBezTo>
                    <a:pt x="2934" y="6482"/>
                    <a:pt x="3048" y="6550"/>
                    <a:pt x="3025" y="6459"/>
                  </a:cubicBezTo>
                  <a:cubicBezTo>
                    <a:pt x="2888" y="6414"/>
                    <a:pt x="3025" y="6277"/>
                    <a:pt x="2957" y="6254"/>
                  </a:cubicBezTo>
                  <a:cubicBezTo>
                    <a:pt x="2957" y="6254"/>
                    <a:pt x="2957" y="6209"/>
                    <a:pt x="3002" y="6209"/>
                  </a:cubicBezTo>
                  <a:cubicBezTo>
                    <a:pt x="2934" y="6186"/>
                    <a:pt x="3002" y="6163"/>
                    <a:pt x="2979" y="6118"/>
                  </a:cubicBezTo>
                  <a:lnTo>
                    <a:pt x="2979" y="6118"/>
                  </a:lnTo>
                  <a:lnTo>
                    <a:pt x="2934" y="6141"/>
                  </a:lnTo>
                  <a:lnTo>
                    <a:pt x="2911" y="6072"/>
                  </a:lnTo>
                  <a:lnTo>
                    <a:pt x="2979" y="6072"/>
                  </a:lnTo>
                  <a:cubicBezTo>
                    <a:pt x="3002" y="5891"/>
                    <a:pt x="3048" y="5004"/>
                    <a:pt x="3002" y="4799"/>
                  </a:cubicBezTo>
                  <a:lnTo>
                    <a:pt x="3002" y="4799"/>
                  </a:lnTo>
                  <a:cubicBezTo>
                    <a:pt x="2957" y="4822"/>
                    <a:pt x="3002" y="4890"/>
                    <a:pt x="2911" y="4913"/>
                  </a:cubicBezTo>
                  <a:cubicBezTo>
                    <a:pt x="2866" y="4867"/>
                    <a:pt x="2934" y="4844"/>
                    <a:pt x="2866" y="4822"/>
                  </a:cubicBezTo>
                  <a:cubicBezTo>
                    <a:pt x="3002" y="4799"/>
                    <a:pt x="2888" y="4685"/>
                    <a:pt x="3025" y="4663"/>
                  </a:cubicBezTo>
                  <a:lnTo>
                    <a:pt x="2957" y="4640"/>
                  </a:lnTo>
                  <a:lnTo>
                    <a:pt x="3002" y="4617"/>
                  </a:lnTo>
                  <a:cubicBezTo>
                    <a:pt x="2911" y="4390"/>
                    <a:pt x="2957" y="4572"/>
                    <a:pt x="2979" y="4367"/>
                  </a:cubicBezTo>
                  <a:cubicBezTo>
                    <a:pt x="2957" y="4230"/>
                    <a:pt x="2866" y="4185"/>
                    <a:pt x="2888" y="4117"/>
                  </a:cubicBezTo>
                  <a:lnTo>
                    <a:pt x="2820" y="4117"/>
                  </a:lnTo>
                  <a:cubicBezTo>
                    <a:pt x="2888" y="4117"/>
                    <a:pt x="2775" y="4049"/>
                    <a:pt x="2843" y="4026"/>
                  </a:cubicBezTo>
                  <a:cubicBezTo>
                    <a:pt x="2843" y="4007"/>
                    <a:pt x="2843" y="3924"/>
                    <a:pt x="2790" y="3924"/>
                  </a:cubicBezTo>
                  <a:cubicBezTo>
                    <a:pt x="2779" y="3924"/>
                    <a:pt x="2767" y="3927"/>
                    <a:pt x="2752" y="3935"/>
                  </a:cubicBezTo>
                  <a:cubicBezTo>
                    <a:pt x="2786" y="3918"/>
                    <a:pt x="2807" y="3864"/>
                    <a:pt x="2834" y="3864"/>
                  </a:cubicBezTo>
                  <a:cubicBezTo>
                    <a:pt x="2843" y="3864"/>
                    <a:pt x="2854" y="3871"/>
                    <a:pt x="2866" y="3889"/>
                  </a:cubicBezTo>
                  <a:lnTo>
                    <a:pt x="2843" y="3798"/>
                  </a:lnTo>
                  <a:lnTo>
                    <a:pt x="2820" y="3844"/>
                  </a:lnTo>
                  <a:cubicBezTo>
                    <a:pt x="2820" y="3753"/>
                    <a:pt x="2888" y="3685"/>
                    <a:pt x="2798" y="3617"/>
                  </a:cubicBezTo>
                  <a:lnTo>
                    <a:pt x="2752" y="3662"/>
                  </a:lnTo>
                  <a:cubicBezTo>
                    <a:pt x="2752" y="3594"/>
                    <a:pt x="2752" y="3548"/>
                    <a:pt x="2843" y="3526"/>
                  </a:cubicBezTo>
                  <a:lnTo>
                    <a:pt x="2866" y="3594"/>
                  </a:lnTo>
                  <a:cubicBezTo>
                    <a:pt x="2866" y="3480"/>
                    <a:pt x="2843" y="3435"/>
                    <a:pt x="2798" y="3344"/>
                  </a:cubicBezTo>
                  <a:lnTo>
                    <a:pt x="2798" y="3389"/>
                  </a:lnTo>
                  <a:cubicBezTo>
                    <a:pt x="2709" y="3279"/>
                    <a:pt x="2643" y="2764"/>
                    <a:pt x="2535" y="2649"/>
                  </a:cubicBezTo>
                  <a:lnTo>
                    <a:pt x="2535" y="2649"/>
                  </a:lnTo>
                  <a:lnTo>
                    <a:pt x="2593" y="2661"/>
                  </a:lnTo>
                  <a:cubicBezTo>
                    <a:pt x="2570" y="2480"/>
                    <a:pt x="2502" y="1547"/>
                    <a:pt x="2547" y="1388"/>
                  </a:cubicBezTo>
                  <a:cubicBezTo>
                    <a:pt x="2563" y="1365"/>
                    <a:pt x="2580" y="1358"/>
                    <a:pt x="2597" y="1358"/>
                  </a:cubicBezTo>
                  <a:cubicBezTo>
                    <a:pt x="2631" y="1358"/>
                    <a:pt x="2661" y="1388"/>
                    <a:pt x="2661" y="1388"/>
                  </a:cubicBezTo>
                  <a:cubicBezTo>
                    <a:pt x="2638" y="1297"/>
                    <a:pt x="2593" y="1343"/>
                    <a:pt x="2593" y="1274"/>
                  </a:cubicBezTo>
                  <a:lnTo>
                    <a:pt x="2593" y="1274"/>
                  </a:lnTo>
                  <a:lnTo>
                    <a:pt x="2661" y="1297"/>
                  </a:lnTo>
                  <a:lnTo>
                    <a:pt x="2638" y="1229"/>
                  </a:lnTo>
                  <a:cubicBezTo>
                    <a:pt x="2616" y="1274"/>
                    <a:pt x="2547" y="1252"/>
                    <a:pt x="2479" y="1274"/>
                  </a:cubicBezTo>
                  <a:lnTo>
                    <a:pt x="2479" y="1183"/>
                  </a:lnTo>
                  <a:lnTo>
                    <a:pt x="2547" y="1183"/>
                  </a:lnTo>
                  <a:cubicBezTo>
                    <a:pt x="2547" y="1161"/>
                    <a:pt x="2388" y="1138"/>
                    <a:pt x="2411" y="1047"/>
                  </a:cubicBezTo>
                  <a:cubicBezTo>
                    <a:pt x="2434" y="910"/>
                    <a:pt x="2411" y="751"/>
                    <a:pt x="2434" y="615"/>
                  </a:cubicBezTo>
                  <a:lnTo>
                    <a:pt x="2502" y="660"/>
                  </a:lnTo>
                  <a:lnTo>
                    <a:pt x="2525" y="592"/>
                  </a:lnTo>
                  <a:lnTo>
                    <a:pt x="2525" y="592"/>
                  </a:lnTo>
                  <a:cubicBezTo>
                    <a:pt x="2511" y="601"/>
                    <a:pt x="2500" y="605"/>
                    <a:pt x="2493" y="605"/>
                  </a:cubicBezTo>
                  <a:cubicBezTo>
                    <a:pt x="2468" y="605"/>
                    <a:pt x="2472" y="566"/>
                    <a:pt x="2463" y="566"/>
                  </a:cubicBezTo>
                  <a:cubicBezTo>
                    <a:pt x="2461" y="566"/>
                    <a:pt x="2459" y="567"/>
                    <a:pt x="2456" y="569"/>
                  </a:cubicBezTo>
                  <a:cubicBezTo>
                    <a:pt x="2320" y="456"/>
                    <a:pt x="2434" y="319"/>
                    <a:pt x="2343" y="228"/>
                  </a:cubicBezTo>
                  <a:cubicBezTo>
                    <a:pt x="2231" y="228"/>
                    <a:pt x="365" y="75"/>
                    <a:pt x="169" y="69"/>
                  </a:cubicBezTo>
                  <a:lnTo>
                    <a:pt x="169" y="69"/>
                  </a:lnTo>
                  <a:lnTo>
                    <a:pt x="160" y="115"/>
                  </a:lnTo>
                  <a:lnTo>
                    <a:pt x="228" y="115"/>
                  </a:lnTo>
                  <a:cubicBezTo>
                    <a:pt x="239" y="149"/>
                    <a:pt x="228" y="149"/>
                    <a:pt x="214" y="149"/>
                  </a:cubicBezTo>
                  <a:cubicBezTo>
                    <a:pt x="199" y="149"/>
                    <a:pt x="182" y="149"/>
                    <a:pt x="182" y="183"/>
                  </a:cubicBezTo>
                  <a:cubicBezTo>
                    <a:pt x="176" y="186"/>
                    <a:pt x="171" y="187"/>
                    <a:pt x="165" y="187"/>
                  </a:cubicBezTo>
                  <a:cubicBezTo>
                    <a:pt x="131" y="187"/>
                    <a:pt x="114" y="128"/>
                    <a:pt x="114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28"/>
          <p:cNvSpPr/>
          <p:nvPr/>
        </p:nvSpPr>
        <p:spPr>
          <a:xfrm rot="1321364">
            <a:off x="779642" y="923595"/>
            <a:ext cx="242651" cy="302019"/>
          </a:xfrm>
          <a:custGeom>
            <a:avLst/>
            <a:gdLst/>
            <a:ahLst/>
            <a:cxnLst/>
            <a:rect l="l" t="t" r="r" b="b"/>
            <a:pathLst>
              <a:path w="19106" h="19106" extrusionOk="0">
                <a:moveTo>
                  <a:pt x="9565" y="1"/>
                </a:moveTo>
                <a:cubicBezTo>
                  <a:pt x="4269" y="1"/>
                  <a:pt x="1" y="4269"/>
                  <a:pt x="1" y="9564"/>
                </a:cubicBezTo>
                <a:cubicBezTo>
                  <a:pt x="1" y="14837"/>
                  <a:pt x="4269" y="19105"/>
                  <a:pt x="9565" y="19105"/>
                </a:cubicBezTo>
                <a:cubicBezTo>
                  <a:pt x="14837" y="19105"/>
                  <a:pt x="19106" y="14837"/>
                  <a:pt x="19106" y="9564"/>
                </a:cubicBezTo>
                <a:cubicBezTo>
                  <a:pt x="19106" y="4269"/>
                  <a:pt x="14837" y="1"/>
                  <a:pt x="95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1834;p51">
            <a:extLst>
              <a:ext uri="{FF2B5EF4-FFF2-40B4-BE49-F238E27FC236}">
                <a16:creationId xmlns:a16="http://schemas.microsoft.com/office/drawing/2014/main" id="{9AEBE59B-548E-41A2-8520-F57D664DEA0D}"/>
              </a:ext>
            </a:extLst>
          </p:cNvPr>
          <p:cNvGrpSpPr/>
          <p:nvPr/>
        </p:nvGrpSpPr>
        <p:grpSpPr>
          <a:xfrm>
            <a:off x="4323300" y="451772"/>
            <a:ext cx="987237" cy="783091"/>
            <a:chOff x="2551338" y="1273225"/>
            <a:chExt cx="453675" cy="453025"/>
          </a:xfrm>
        </p:grpSpPr>
        <p:sp>
          <p:nvSpPr>
            <p:cNvPr id="80" name="Google Shape;1835;p51">
              <a:extLst>
                <a:ext uri="{FF2B5EF4-FFF2-40B4-BE49-F238E27FC236}">
                  <a16:creationId xmlns:a16="http://schemas.microsoft.com/office/drawing/2014/main" id="{C6119A06-181C-4868-ACD5-28B8988BE3D3}"/>
                </a:ext>
              </a:extLst>
            </p:cNvPr>
            <p:cNvSpPr/>
            <p:nvPr/>
          </p:nvSpPr>
          <p:spPr>
            <a:xfrm>
              <a:off x="2848038" y="1279750"/>
              <a:ext cx="150525" cy="150525"/>
            </a:xfrm>
            <a:custGeom>
              <a:avLst/>
              <a:gdLst/>
              <a:ahLst/>
              <a:cxnLst/>
              <a:rect l="l" t="t" r="r" b="b"/>
              <a:pathLst>
                <a:path w="6021" h="6021" extrusionOk="0">
                  <a:moveTo>
                    <a:pt x="1" y="3039"/>
                  </a:moveTo>
                  <a:lnTo>
                    <a:pt x="2982" y="6021"/>
                  </a:lnTo>
                  <a:lnTo>
                    <a:pt x="5677" y="3871"/>
                  </a:lnTo>
                  <a:cubicBezTo>
                    <a:pt x="6021" y="3613"/>
                    <a:pt x="5992" y="3068"/>
                    <a:pt x="5677" y="2753"/>
                  </a:cubicBezTo>
                  <a:lnTo>
                    <a:pt x="3240" y="345"/>
                  </a:lnTo>
                  <a:cubicBezTo>
                    <a:pt x="2954" y="29"/>
                    <a:pt x="2409" y="1"/>
                    <a:pt x="2122" y="3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36;p51">
              <a:extLst>
                <a:ext uri="{FF2B5EF4-FFF2-40B4-BE49-F238E27FC236}">
                  <a16:creationId xmlns:a16="http://schemas.microsoft.com/office/drawing/2014/main" id="{5349F793-9169-4ED2-8C4D-2D6FAEE0E9D7}"/>
                </a:ext>
              </a:extLst>
            </p:cNvPr>
            <p:cNvSpPr/>
            <p:nvPr/>
          </p:nvSpPr>
          <p:spPr>
            <a:xfrm>
              <a:off x="2816513" y="1355725"/>
              <a:ext cx="105375" cy="105375"/>
            </a:xfrm>
            <a:custGeom>
              <a:avLst/>
              <a:gdLst/>
              <a:ahLst/>
              <a:cxnLst/>
              <a:rect l="l" t="t" r="r" b="b"/>
              <a:pathLst>
                <a:path w="4215" h="4215" extrusionOk="0">
                  <a:moveTo>
                    <a:pt x="1" y="1233"/>
                  </a:moveTo>
                  <a:lnTo>
                    <a:pt x="1233" y="0"/>
                  </a:lnTo>
                  <a:lnTo>
                    <a:pt x="4215" y="2982"/>
                  </a:lnTo>
                  <a:lnTo>
                    <a:pt x="2982" y="42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37;p51">
              <a:extLst>
                <a:ext uri="{FF2B5EF4-FFF2-40B4-BE49-F238E27FC236}">
                  <a16:creationId xmlns:a16="http://schemas.microsoft.com/office/drawing/2014/main" id="{CC0514D4-B9B5-4744-9BEC-7AE7620842E3}"/>
                </a:ext>
              </a:extLst>
            </p:cNvPr>
            <p:cNvSpPr/>
            <p:nvPr/>
          </p:nvSpPr>
          <p:spPr>
            <a:xfrm>
              <a:off x="2790713" y="1386525"/>
              <a:ext cx="100350" cy="101075"/>
            </a:xfrm>
            <a:custGeom>
              <a:avLst/>
              <a:gdLst/>
              <a:ahLst/>
              <a:cxnLst/>
              <a:rect l="l" t="t" r="r" b="b"/>
              <a:pathLst>
                <a:path w="4014" h="4043" extrusionOk="0">
                  <a:moveTo>
                    <a:pt x="4014" y="2982"/>
                  </a:moveTo>
                  <a:lnTo>
                    <a:pt x="1033" y="1"/>
                  </a:lnTo>
                  <a:lnTo>
                    <a:pt x="1" y="2151"/>
                  </a:lnTo>
                  <a:lnTo>
                    <a:pt x="1864" y="40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38;p51">
              <a:extLst>
                <a:ext uri="{FF2B5EF4-FFF2-40B4-BE49-F238E27FC236}">
                  <a16:creationId xmlns:a16="http://schemas.microsoft.com/office/drawing/2014/main" id="{E76868F2-12D9-4A42-88A8-C99B08C8A5C1}"/>
                </a:ext>
              </a:extLst>
            </p:cNvPr>
            <p:cNvSpPr/>
            <p:nvPr/>
          </p:nvSpPr>
          <p:spPr>
            <a:xfrm>
              <a:off x="2762763" y="1440275"/>
              <a:ext cx="74550" cy="74575"/>
            </a:xfrm>
            <a:custGeom>
              <a:avLst/>
              <a:gdLst/>
              <a:ahLst/>
              <a:cxnLst/>
              <a:rect l="l" t="t" r="r" b="b"/>
              <a:pathLst>
                <a:path w="2982" h="2983" extrusionOk="0">
                  <a:moveTo>
                    <a:pt x="1" y="1119"/>
                  </a:moveTo>
                  <a:lnTo>
                    <a:pt x="1119" y="1"/>
                  </a:lnTo>
                  <a:lnTo>
                    <a:pt x="2982" y="1893"/>
                  </a:lnTo>
                  <a:lnTo>
                    <a:pt x="1864" y="29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39;p51">
              <a:extLst>
                <a:ext uri="{FF2B5EF4-FFF2-40B4-BE49-F238E27FC236}">
                  <a16:creationId xmlns:a16="http://schemas.microsoft.com/office/drawing/2014/main" id="{3E42B4C7-9ED1-4030-8B18-69A3146E14A0}"/>
                </a:ext>
              </a:extLst>
            </p:cNvPr>
            <p:cNvSpPr/>
            <p:nvPr/>
          </p:nvSpPr>
          <p:spPr>
            <a:xfrm>
              <a:off x="2551338" y="1468225"/>
              <a:ext cx="258025" cy="258025"/>
            </a:xfrm>
            <a:custGeom>
              <a:avLst/>
              <a:gdLst/>
              <a:ahLst/>
              <a:cxnLst/>
              <a:rect l="l" t="t" r="r" b="b"/>
              <a:pathLst>
                <a:path w="10321" h="10321" extrusionOk="0">
                  <a:moveTo>
                    <a:pt x="10321" y="1864"/>
                  </a:moveTo>
                  <a:lnTo>
                    <a:pt x="8458" y="1"/>
                  </a:lnTo>
                  <a:cubicBezTo>
                    <a:pt x="7339" y="1148"/>
                    <a:pt x="3326" y="4473"/>
                    <a:pt x="2036" y="5448"/>
                  </a:cubicBezTo>
                  <a:cubicBezTo>
                    <a:pt x="631" y="6508"/>
                    <a:pt x="1" y="7999"/>
                    <a:pt x="1176" y="9146"/>
                  </a:cubicBezTo>
                  <a:cubicBezTo>
                    <a:pt x="2351" y="10321"/>
                    <a:pt x="3842" y="9719"/>
                    <a:pt x="4874" y="8314"/>
                  </a:cubicBezTo>
                  <a:cubicBezTo>
                    <a:pt x="5877" y="6996"/>
                    <a:pt x="9174" y="3011"/>
                    <a:pt x="10321" y="18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40;p51">
              <a:extLst>
                <a:ext uri="{FF2B5EF4-FFF2-40B4-BE49-F238E27FC236}">
                  <a16:creationId xmlns:a16="http://schemas.microsoft.com/office/drawing/2014/main" id="{C6DFE2C0-8B7D-44FE-B6A1-A0832C33787A}"/>
                </a:ext>
              </a:extLst>
            </p:cNvPr>
            <p:cNvSpPr/>
            <p:nvPr/>
          </p:nvSpPr>
          <p:spPr>
            <a:xfrm>
              <a:off x="2605813" y="1653650"/>
              <a:ext cx="19375" cy="17425"/>
            </a:xfrm>
            <a:custGeom>
              <a:avLst/>
              <a:gdLst/>
              <a:ahLst/>
              <a:cxnLst/>
              <a:rect l="l" t="t" r="r" b="b"/>
              <a:pathLst>
                <a:path w="775" h="697" extrusionOk="0">
                  <a:moveTo>
                    <a:pt x="374" y="0"/>
                  </a:moveTo>
                  <a:cubicBezTo>
                    <a:pt x="290" y="0"/>
                    <a:pt x="208" y="30"/>
                    <a:pt x="144" y="95"/>
                  </a:cubicBezTo>
                  <a:cubicBezTo>
                    <a:pt x="0" y="209"/>
                    <a:pt x="0" y="439"/>
                    <a:pt x="144" y="582"/>
                  </a:cubicBezTo>
                  <a:cubicBezTo>
                    <a:pt x="201" y="668"/>
                    <a:pt x="287" y="697"/>
                    <a:pt x="402" y="697"/>
                  </a:cubicBezTo>
                  <a:cubicBezTo>
                    <a:pt x="488" y="697"/>
                    <a:pt x="574" y="668"/>
                    <a:pt x="631" y="611"/>
                  </a:cubicBezTo>
                  <a:cubicBezTo>
                    <a:pt x="774" y="467"/>
                    <a:pt x="774" y="267"/>
                    <a:pt x="660" y="123"/>
                  </a:cubicBezTo>
                  <a:cubicBezTo>
                    <a:pt x="581" y="44"/>
                    <a:pt x="476" y="0"/>
                    <a:pt x="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41;p51">
              <a:extLst>
                <a:ext uri="{FF2B5EF4-FFF2-40B4-BE49-F238E27FC236}">
                  <a16:creationId xmlns:a16="http://schemas.microsoft.com/office/drawing/2014/main" id="{C08556F2-854C-45B4-816F-8A73B19F1094}"/>
                </a:ext>
              </a:extLst>
            </p:cNvPr>
            <p:cNvSpPr/>
            <p:nvPr/>
          </p:nvSpPr>
          <p:spPr>
            <a:xfrm>
              <a:off x="2555638" y="1273225"/>
              <a:ext cx="449375" cy="448025"/>
            </a:xfrm>
            <a:custGeom>
              <a:avLst/>
              <a:gdLst/>
              <a:ahLst/>
              <a:cxnLst/>
              <a:rect l="l" t="t" r="r" b="b"/>
              <a:pathLst>
                <a:path w="17975" h="17921" extrusionOk="0">
                  <a:moveTo>
                    <a:pt x="14334" y="692"/>
                  </a:moveTo>
                  <a:cubicBezTo>
                    <a:pt x="14478" y="692"/>
                    <a:pt x="14592" y="749"/>
                    <a:pt x="14707" y="835"/>
                  </a:cubicBezTo>
                  <a:lnTo>
                    <a:pt x="14908" y="1064"/>
                  </a:lnTo>
                  <a:lnTo>
                    <a:pt x="14191" y="1781"/>
                  </a:lnTo>
                  <a:cubicBezTo>
                    <a:pt x="14048" y="1924"/>
                    <a:pt x="14048" y="2125"/>
                    <a:pt x="14191" y="2268"/>
                  </a:cubicBezTo>
                  <a:cubicBezTo>
                    <a:pt x="14248" y="2354"/>
                    <a:pt x="14334" y="2383"/>
                    <a:pt x="14420" y="2383"/>
                  </a:cubicBezTo>
                  <a:cubicBezTo>
                    <a:pt x="14535" y="2383"/>
                    <a:pt x="14621" y="2354"/>
                    <a:pt x="14678" y="2268"/>
                  </a:cubicBezTo>
                  <a:lnTo>
                    <a:pt x="15395" y="1552"/>
                  </a:lnTo>
                  <a:lnTo>
                    <a:pt x="16398" y="2526"/>
                  </a:lnTo>
                  <a:lnTo>
                    <a:pt x="16169" y="2756"/>
                  </a:lnTo>
                  <a:cubicBezTo>
                    <a:pt x="16026" y="2899"/>
                    <a:pt x="16026" y="3128"/>
                    <a:pt x="16169" y="3272"/>
                  </a:cubicBezTo>
                  <a:cubicBezTo>
                    <a:pt x="16226" y="3329"/>
                    <a:pt x="16312" y="3358"/>
                    <a:pt x="16398" y="3358"/>
                  </a:cubicBezTo>
                  <a:cubicBezTo>
                    <a:pt x="16513" y="3358"/>
                    <a:pt x="16599" y="3329"/>
                    <a:pt x="16656" y="3272"/>
                  </a:cubicBezTo>
                  <a:lnTo>
                    <a:pt x="16886" y="3042"/>
                  </a:lnTo>
                  <a:lnTo>
                    <a:pt x="17115" y="3272"/>
                  </a:lnTo>
                  <a:cubicBezTo>
                    <a:pt x="17201" y="3358"/>
                    <a:pt x="17258" y="3501"/>
                    <a:pt x="17258" y="3644"/>
                  </a:cubicBezTo>
                  <a:cubicBezTo>
                    <a:pt x="17258" y="3702"/>
                    <a:pt x="17230" y="3788"/>
                    <a:pt x="17144" y="3874"/>
                  </a:cubicBezTo>
                  <a:lnTo>
                    <a:pt x="14678" y="5823"/>
                  </a:lnTo>
                  <a:lnTo>
                    <a:pt x="14162" y="5278"/>
                  </a:lnTo>
                  <a:lnTo>
                    <a:pt x="14850" y="4590"/>
                  </a:lnTo>
                  <a:cubicBezTo>
                    <a:pt x="14994" y="4447"/>
                    <a:pt x="14994" y="4246"/>
                    <a:pt x="14850" y="4103"/>
                  </a:cubicBezTo>
                  <a:cubicBezTo>
                    <a:pt x="14779" y="4031"/>
                    <a:pt x="14693" y="3995"/>
                    <a:pt x="14607" y="3995"/>
                  </a:cubicBezTo>
                  <a:cubicBezTo>
                    <a:pt x="14521" y="3995"/>
                    <a:pt x="14435" y="4031"/>
                    <a:pt x="14363" y="4103"/>
                  </a:cubicBezTo>
                  <a:lnTo>
                    <a:pt x="13675" y="4791"/>
                  </a:lnTo>
                  <a:lnTo>
                    <a:pt x="13188" y="4304"/>
                  </a:lnTo>
                  <a:lnTo>
                    <a:pt x="13474" y="3988"/>
                  </a:lnTo>
                  <a:cubicBezTo>
                    <a:pt x="13618" y="3845"/>
                    <a:pt x="13618" y="3616"/>
                    <a:pt x="13474" y="3501"/>
                  </a:cubicBezTo>
                  <a:cubicBezTo>
                    <a:pt x="13417" y="3429"/>
                    <a:pt x="13331" y="3393"/>
                    <a:pt x="13241" y="3393"/>
                  </a:cubicBezTo>
                  <a:cubicBezTo>
                    <a:pt x="13152" y="3393"/>
                    <a:pt x="13059" y="3429"/>
                    <a:pt x="12987" y="3501"/>
                  </a:cubicBezTo>
                  <a:lnTo>
                    <a:pt x="12672" y="3788"/>
                  </a:lnTo>
                  <a:lnTo>
                    <a:pt x="12156" y="3272"/>
                  </a:lnTo>
                  <a:lnTo>
                    <a:pt x="14105" y="806"/>
                  </a:lnTo>
                  <a:cubicBezTo>
                    <a:pt x="14162" y="720"/>
                    <a:pt x="14277" y="720"/>
                    <a:pt x="14334" y="692"/>
                  </a:cubicBezTo>
                  <a:close/>
                  <a:moveTo>
                    <a:pt x="11697" y="3788"/>
                  </a:moveTo>
                  <a:lnTo>
                    <a:pt x="14162" y="6282"/>
                  </a:lnTo>
                  <a:lnTo>
                    <a:pt x="13417" y="7027"/>
                  </a:lnTo>
                  <a:lnTo>
                    <a:pt x="10923" y="4533"/>
                  </a:lnTo>
                  <a:lnTo>
                    <a:pt x="11697" y="3788"/>
                  </a:lnTo>
                  <a:close/>
                  <a:moveTo>
                    <a:pt x="10550" y="5135"/>
                  </a:moveTo>
                  <a:lnTo>
                    <a:pt x="12815" y="7428"/>
                  </a:lnTo>
                  <a:lnTo>
                    <a:pt x="11353" y="8145"/>
                  </a:lnTo>
                  <a:lnTo>
                    <a:pt x="9834" y="6626"/>
                  </a:lnTo>
                  <a:lnTo>
                    <a:pt x="10550" y="5135"/>
                  </a:lnTo>
                  <a:close/>
                  <a:moveTo>
                    <a:pt x="9404" y="7199"/>
                  </a:moveTo>
                  <a:lnTo>
                    <a:pt x="10780" y="8575"/>
                  </a:lnTo>
                  <a:lnTo>
                    <a:pt x="10149" y="9177"/>
                  </a:lnTo>
                  <a:lnTo>
                    <a:pt x="8773" y="7801"/>
                  </a:lnTo>
                  <a:lnTo>
                    <a:pt x="9404" y="7199"/>
                  </a:lnTo>
                  <a:close/>
                  <a:moveTo>
                    <a:pt x="14387" y="0"/>
                  </a:moveTo>
                  <a:cubicBezTo>
                    <a:pt x="14359" y="0"/>
                    <a:pt x="14332" y="1"/>
                    <a:pt x="14306" y="4"/>
                  </a:cubicBezTo>
                  <a:cubicBezTo>
                    <a:pt x="13990" y="32"/>
                    <a:pt x="13732" y="147"/>
                    <a:pt x="13560" y="376"/>
                  </a:cubicBezTo>
                  <a:lnTo>
                    <a:pt x="11410" y="3071"/>
                  </a:lnTo>
                  <a:lnTo>
                    <a:pt x="10178" y="4304"/>
                  </a:lnTo>
                  <a:cubicBezTo>
                    <a:pt x="10149" y="4332"/>
                    <a:pt x="10149" y="4361"/>
                    <a:pt x="10120" y="4390"/>
                  </a:cubicBezTo>
                  <a:lnTo>
                    <a:pt x="9117" y="6482"/>
                  </a:lnTo>
                  <a:lnTo>
                    <a:pt x="8056" y="7543"/>
                  </a:lnTo>
                  <a:cubicBezTo>
                    <a:pt x="7798" y="7801"/>
                    <a:pt x="7397" y="8174"/>
                    <a:pt x="6852" y="8632"/>
                  </a:cubicBezTo>
                  <a:cubicBezTo>
                    <a:pt x="6709" y="8776"/>
                    <a:pt x="6709" y="9005"/>
                    <a:pt x="6823" y="9148"/>
                  </a:cubicBezTo>
                  <a:cubicBezTo>
                    <a:pt x="6899" y="9224"/>
                    <a:pt x="6991" y="9260"/>
                    <a:pt x="7082" y="9260"/>
                  </a:cubicBezTo>
                  <a:cubicBezTo>
                    <a:pt x="7163" y="9260"/>
                    <a:pt x="7243" y="9231"/>
                    <a:pt x="7311" y="9177"/>
                  </a:cubicBezTo>
                  <a:cubicBezTo>
                    <a:pt x="7712" y="8833"/>
                    <a:pt x="8028" y="8518"/>
                    <a:pt x="8286" y="8288"/>
                  </a:cubicBezTo>
                  <a:lnTo>
                    <a:pt x="9662" y="9664"/>
                  </a:lnTo>
                  <a:cubicBezTo>
                    <a:pt x="8343" y="11069"/>
                    <a:pt x="5361" y="14652"/>
                    <a:pt x="4444" y="15885"/>
                  </a:cubicBezTo>
                  <a:cubicBezTo>
                    <a:pt x="3842" y="16688"/>
                    <a:pt x="3125" y="17175"/>
                    <a:pt x="2495" y="17204"/>
                  </a:cubicBezTo>
                  <a:cubicBezTo>
                    <a:pt x="2437" y="17211"/>
                    <a:pt x="2380" y="17214"/>
                    <a:pt x="2324" y="17214"/>
                  </a:cubicBezTo>
                  <a:cubicBezTo>
                    <a:pt x="1935" y="17214"/>
                    <a:pt x="1588" y="17042"/>
                    <a:pt x="1262" y="16716"/>
                  </a:cubicBezTo>
                  <a:cubicBezTo>
                    <a:pt x="889" y="16344"/>
                    <a:pt x="717" y="15914"/>
                    <a:pt x="746" y="15484"/>
                  </a:cubicBezTo>
                  <a:cubicBezTo>
                    <a:pt x="803" y="14824"/>
                    <a:pt x="1262" y="14136"/>
                    <a:pt x="2065" y="13534"/>
                  </a:cubicBezTo>
                  <a:cubicBezTo>
                    <a:pt x="2638" y="13104"/>
                    <a:pt x="3727" y="12216"/>
                    <a:pt x="4931" y="11212"/>
                  </a:cubicBezTo>
                  <a:cubicBezTo>
                    <a:pt x="5075" y="11098"/>
                    <a:pt x="5103" y="10868"/>
                    <a:pt x="4960" y="10725"/>
                  </a:cubicBezTo>
                  <a:cubicBezTo>
                    <a:pt x="4897" y="10646"/>
                    <a:pt x="4800" y="10602"/>
                    <a:pt x="4701" y="10602"/>
                  </a:cubicBezTo>
                  <a:cubicBezTo>
                    <a:pt x="4619" y="10602"/>
                    <a:pt x="4537" y="10632"/>
                    <a:pt x="4473" y="10696"/>
                  </a:cubicBezTo>
                  <a:cubicBezTo>
                    <a:pt x="3297" y="11671"/>
                    <a:pt x="2208" y="12560"/>
                    <a:pt x="1635" y="12961"/>
                  </a:cubicBezTo>
                  <a:cubicBezTo>
                    <a:pt x="689" y="13706"/>
                    <a:pt x="115" y="14566"/>
                    <a:pt x="58" y="15426"/>
                  </a:cubicBezTo>
                  <a:cubicBezTo>
                    <a:pt x="1" y="16086"/>
                    <a:pt x="259" y="16688"/>
                    <a:pt x="746" y="17204"/>
                  </a:cubicBezTo>
                  <a:cubicBezTo>
                    <a:pt x="1233" y="17662"/>
                    <a:pt x="1778" y="17920"/>
                    <a:pt x="2380" y="17920"/>
                  </a:cubicBezTo>
                  <a:lnTo>
                    <a:pt x="2523" y="17920"/>
                  </a:lnTo>
                  <a:cubicBezTo>
                    <a:pt x="3383" y="17863"/>
                    <a:pt x="4272" y="17290"/>
                    <a:pt x="4989" y="16315"/>
                  </a:cubicBezTo>
                  <a:cubicBezTo>
                    <a:pt x="5963" y="15025"/>
                    <a:pt x="9289" y="11040"/>
                    <a:pt x="10407" y="9922"/>
                  </a:cubicBezTo>
                  <a:lnTo>
                    <a:pt x="11468" y="8862"/>
                  </a:lnTo>
                  <a:lnTo>
                    <a:pt x="13560" y="7830"/>
                  </a:lnTo>
                  <a:cubicBezTo>
                    <a:pt x="13618" y="7830"/>
                    <a:pt x="13646" y="7801"/>
                    <a:pt x="13675" y="7772"/>
                  </a:cubicBezTo>
                  <a:lnTo>
                    <a:pt x="14908" y="6540"/>
                  </a:lnTo>
                  <a:lnTo>
                    <a:pt x="17574" y="4418"/>
                  </a:lnTo>
                  <a:cubicBezTo>
                    <a:pt x="17803" y="4218"/>
                    <a:pt x="17946" y="3960"/>
                    <a:pt x="17946" y="3673"/>
                  </a:cubicBezTo>
                  <a:cubicBezTo>
                    <a:pt x="17975" y="3329"/>
                    <a:pt x="17860" y="3014"/>
                    <a:pt x="17602" y="2784"/>
                  </a:cubicBezTo>
                  <a:lnTo>
                    <a:pt x="15194" y="348"/>
                  </a:lnTo>
                  <a:cubicBezTo>
                    <a:pt x="14984" y="138"/>
                    <a:pt x="14679" y="0"/>
                    <a:pt x="14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42;p51">
              <a:extLst>
                <a:ext uri="{FF2B5EF4-FFF2-40B4-BE49-F238E27FC236}">
                  <a16:creationId xmlns:a16="http://schemas.microsoft.com/office/drawing/2014/main" id="{AD955C89-94E8-4974-9DF6-AD308C9F8E1B}"/>
                </a:ext>
              </a:extLst>
            </p:cNvPr>
            <p:cNvSpPr/>
            <p:nvPr/>
          </p:nvSpPr>
          <p:spPr>
            <a:xfrm>
              <a:off x="2694688" y="1512675"/>
              <a:ext cx="17225" cy="17925"/>
            </a:xfrm>
            <a:custGeom>
              <a:avLst/>
              <a:gdLst/>
              <a:ahLst/>
              <a:cxnLst/>
              <a:rect l="l" t="t" r="r" b="b"/>
              <a:pathLst>
                <a:path w="689" h="717" extrusionOk="0">
                  <a:moveTo>
                    <a:pt x="344" y="0"/>
                  </a:moveTo>
                  <a:cubicBezTo>
                    <a:pt x="143" y="0"/>
                    <a:pt x="0" y="172"/>
                    <a:pt x="0" y="373"/>
                  </a:cubicBezTo>
                  <a:cubicBezTo>
                    <a:pt x="0" y="545"/>
                    <a:pt x="143" y="717"/>
                    <a:pt x="344" y="717"/>
                  </a:cubicBezTo>
                  <a:cubicBezTo>
                    <a:pt x="545" y="717"/>
                    <a:pt x="688" y="545"/>
                    <a:pt x="688" y="373"/>
                  </a:cubicBezTo>
                  <a:cubicBezTo>
                    <a:pt x="688" y="172"/>
                    <a:pt x="545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1843;p51">
            <a:extLst>
              <a:ext uri="{FF2B5EF4-FFF2-40B4-BE49-F238E27FC236}">
                <a16:creationId xmlns:a16="http://schemas.microsoft.com/office/drawing/2014/main" id="{DCD43CC5-B230-4D9E-B5ED-02356C989D06}"/>
              </a:ext>
            </a:extLst>
          </p:cNvPr>
          <p:cNvGrpSpPr/>
          <p:nvPr/>
        </p:nvGrpSpPr>
        <p:grpSpPr>
          <a:xfrm>
            <a:off x="6907552" y="3724148"/>
            <a:ext cx="1225768" cy="1251005"/>
            <a:chOff x="3304563" y="1273300"/>
            <a:chExt cx="385600" cy="447950"/>
          </a:xfrm>
        </p:grpSpPr>
        <p:sp>
          <p:nvSpPr>
            <p:cNvPr id="89" name="Google Shape;1844;p51">
              <a:extLst>
                <a:ext uri="{FF2B5EF4-FFF2-40B4-BE49-F238E27FC236}">
                  <a16:creationId xmlns:a16="http://schemas.microsoft.com/office/drawing/2014/main" id="{95B42804-F7D4-4FE1-AFE9-612A5B81B017}"/>
                </a:ext>
              </a:extLst>
            </p:cNvPr>
            <p:cNvSpPr/>
            <p:nvPr/>
          </p:nvSpPr>
          <p:spPr>
            <a:xfrm>
              <a:off x="3427113" y="1380075"/>
              <a:ext cx="140500" cy="43750"/>
            </a:xfrm>
            <a:custGeom>
              <a:avLst/>
              <a:gdLst/>
              <a:ahLst/>
              <a:cxnLst/>
              <a:rect l="l" t="t" r="r" b="b"/>
              <a:pathLst>
                <a:path w="5620" h="1750" extrusionOk="0">
                  <a:moveTo>
                    <a:pt x="1" y="1"/>
                  </a:moveTo>
                  <a:lnTo>
                    <a:pt x="5619" y="1"/>
                  </a:lnTo>
                  <a:lnTo>
                    <a:pt x="5619" y="1750"/>
                  </a:lnTo>
                  <a:lnTo>
                    <a:pt x="1" y="17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45;p51">
              <a:extLst>
                <a:ext uri="{FF2B5EF4-FFF2-40B4-BE49-F238E27FC236}">
                  <a16:creationId xmlns:a16="http://schemas.microsoft.com/office/drawing/2014/main" id="{471C3C5E-EB87-4432-8A08-C41F8A1A6B8D}"/>
                </a:ext>
              </a:extLst>
            </p:cNvPr>
            <p:cNvSpPr/>
            <p:nvPr/>
          </p:nvSpPr>
          <p:spPr>
            <a:xfrm>
              <a:off x="3383388" y="1423800"/>
              <a:ext cx="227925" cy="288850"/>
            </a:xfrm>
            <a:custGeom>
              <a:avLst/>
              <a:gdLst/>
              <a:ahLst/>
              <a:cxnLst/>
              <a:rect l="l" t="t" r="r" b="b"/>
              <a:pathLst>
                <a:path w="9117" h="11554" extrusionOk="0">
                  <a:moveTo>
                    <a:pt x="7368" y="1"/>
                  </a:moveTo>
                  <a:lnTo>
                    <a:pt x="1750" y="1"/>
                  </a:lnTo>
                  <a:cubicBezTo>
                    <a:pt x="1750" y="975"/>
                    <a:pt x="976" y="1749"/>
                    <a:pt x="1" y="1749"/>
                  </a:cubicBezTo>
                  <a:lnTo>
                    <a:pt x="1" y="10837"/>
                  </a:lnTo>
                  <a:cubicBezTo>
                    <a:pt x="1" y="11238"/>
                    <a:pt x="316" y="11553"/>
                    <a:pt x="718" y="11553"/>
                  </a:cubicBezTo>
                  <a:lnTo>
                    <a:pt x="2036" y="11553"/>
                  </a:lnTo>
                  <a:lnTo>
                    <a:pt x="2524" y="8228"/>
                  </a:lnTo>
                  <a:lnTo>
                    <a:pt x="2982" y="11553"/>
                  </a:lnTo>
                  <a:lnTo>
                    <a:pt x="6136" y="11553"/>
                  </a:lnTo>
                  <a:lnTo>
                    <a:pt x="6594" y="8228"/>
                  </a:lnTo>
                  <a:lnTo>
                    <a:pt x="7082" y="11553"/>
                  </a:lnTo>
                  <a:lnTo>
                    <a:pt x="8400" y="11553"/>
                  </a:lnTo>
                  <a:cubicBezTo>
                    <a:pt x="8802" y="11553"/>
                    <a:pt x="9117" y="11238"/>
                    <a:pt x="9117" y="10837"/>
                  </a:cubicBezTo>
                  <a:lnTo>
                    <a:pt x="9117" y="1749"/>
                  </a:lnTo>
                  <a:cubicBezTo>
                    <a:pt x="8142" y="1749"/>
                    <a:pt x="7368" y="975"/>
                    <a:pt x="7368" y="1"/>
                  </a:cubicBezTo>
                  <a:close/>
                  <a:moveTo>
                    <a:pt x="2524" y="3240"/>
                  </a:moveTo>
                  <a:lnTo>
                    <a:pt x="6594" y="3240"/>
                  </a:lnTo>
                  <a:lnTo>
                    <a:pt x="6594" y="4989"/>
                  </a:lnTo>
                  <a:cubicBezTo>
                    <a:pt x="6594" y="5361"/>
                    <a:pt x="6279" y="5677"/>
                    <a:pt x="5906" y="5677"/>
                  </a:cubicBezTo>
                  <a:lnTo>
                    <a:pt x="3212" y="5677"/>
                  </a:lnTo>
                  <a:cubicBezTo>
                    <a:pt x="2839" y="5677"/>
                    <a:pt x="2524" y="5361"/>
                    <a:pt x="2524" y="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46;p51">
              <a:extLst>
                <a:ext uri="{FF2B5EF4-FFF2-40B4-BE49-F238E27FC236}">
                  <a16:creationId xmlns:a16="http://schemas.microsoft.com/office/drawing/2014/main" id="{7C0183E9-0020-4587-9F5B-DF64D9F310D7}"/>
                </a:ext>
              </a:extLst>
            </p:cNvPr>
            <p:cNvSpPr/>
            <p:nvPr/>
          </p:nvSpPr>
          <p:spPr>
            <a:xfrm>
              <a:off x="3446463" y="1504775"/>
              <a:ext cx="101800" cy="60950"/>
            </a:xfrm>
            <a:custGeom>
              <a:avLst/>
              <a:gdLst/>
              <a:ahLst/>
              <a:cxnLst/>
              <a:rect l="l" t="t" r="r" b="b"/>
              <a:pathLst>
                <a:path w="4072" h="2438" extrusionOk="0">
                  <a:moveTo>
                    <a:pt x="4071" y="1"/>
                  </a:moveTo>
                  <a:lnTo>
                    <a:pt x="1" y="1"/>
                  </a:lnTo>
                  <a:lnTo>
                    <a:pt x="1" y="1750"/>
                  </a:lnTo>
                  <a:cubicBezTo>
                    <a:pt x="1" y="2122"/>
                    <a:pt x="316" y="2438"/>
                    <a:pt x="689" y="2438"/>
                  </a:cubicBezTo>
                  <a:lnTo>
                    <a:pt x="3383" y="2438"/>
                  </a:lnTo>
                  <a:cubicBezTo>
                    <a:pt x="3756" y="2438"/>
                    <a:pt x="4071" y="2122"/>
                    <a:pt x="4071" y="17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47;p51">
              <a:extLst>
                <a:ext uri="{FF2B5EF4-FFF2-40B4-BE49-F238E27FC236}">
                  <a16:creationId xmlns:a16="http://schemas.microsoft.com/office/drawing/2014/main" id="{18C266FD-C97B-49AB-90A7-A5455EB012F9}"/>
                </a:ext>
              </a:extLst>
            </p:cNvPr>
            <p:cNvSpPr/>
            <p:nvPr/>
          </p:nvSpPr>
          <p:spPr>
            <a:xfrm>
              <a:off x="3304563" y="1273300"/>
              <a:ext cx="385600" cy="447950"/>
            </a:xfrm>
            <a:custGeom>
              <a:avLst/>
              <a:gdLst/>
              <a:ahLst/>
              <a:cxnLst/>
              <a:rect l="l" t="t" r="r" b="b"/>
              <a:pathLst>
                <a:path w="15424" h="17918" extrusionOk="0">
                  <a:moveTo>
                    <a:pt x="7712" y="689"/>
                  </a:moveTo>
                  <a:cubicBezTo>
                    <a:pt x="9059" y="689"/>
                    <a:pt x="10149" y="1807"/>
                    <a:pt x="10149" y="3154"/>
                  </a:cubicBezTo>
                  <a:lnTo>
                    <a:pt x="10149" y="3928"/>
                  </a:lnTo>
                  <a:lnTo>
                    <a:pt x="5275" y="3928"/>
                  </a:lnTo>
                  <a:lnTo>
                    <a:pt x="5275" y="3154"/>
                  </a:lnTo>
                  <a:cubicBezTo>
                    <a:pt x="5275" y="1807"/>
                    <a:pt x="6365" y="689"/>
                    <a:pt x="7712" y="689"/>
                  </a:cubicBezTo>
                  <a:close/>
                  <a:moveTo>
                    <a:pt x="10149" y="4616"/>
                  </a:moveTo>
                  <a:lnTo>
                    <a:pt x="10149" y="5677"/>
                  </a:lnTo>
                  <a:lnTo>
                    <a:pt x="9289" y="5677"/>
                  </a:lnTo>
                  <a:cubicBezTo>
                    <a:pt x="9088" y="5677"/>
                    <a:pt x="8945" y="5820"/>
                    <a:pt x="8945" y="6021"/>
                  </a:cubicBezTo>
                  <a:cubicBezTo>
                    <a:pt x="8945" y="6221"/>
                    <a:pt x="9088" y="6365"/>
                    <a:pt x="9289" y="6365"/>
                  </a:cubicBezTo>
                  <a:lnTo>
                    <a:pt x="10177" y="6365"/>
                  </a:lnTo>
                  <a:cubicBezTo>
                    <a:pt x="10349" y="7253"/>
                    <a:pt x="11037" y="7941"/>
                    <a:pt x="11897" y="8085"/>
                  </a:cubicBezTo>
                  <a:lnTo>
                    <a:pt x="11897" y="16857"/>
                  </a:lnTo>
                  <a:cubicBezTo>
                    <a:pt x="11897" y="17057"/>
                    <a:pt x="11754" y="17229"/>
                    <a:pt x="11553" y="17229"/>
                  </a:cubicBezTo>
                  <a:lnTo>
                    <a:pt x="10521" y="17229"/>
                  </a:lnTo>
                  <a:lnTo>
                    <a:pt x="10120" y="14219"/>
                  </a:lnTo>
                  <a:cubicBezTo>
                    <a:pt x="10091" y="14047"/>
                    <a:pt x="9948" y="13904"/>
                    <a:pt x="9747" y="13904"/>
                  </a:cubicBezTo>
                  <a:cubicBezTo>
                    <a:pt x="9575" y="13904"/>
                    <a:pt x="9432" y="14047"/>
                    <a:pt x="9403" y="14219"/>
                  </a:cubicBezTo>
                  <a:lnTo>
                    <a:pt x="9002" y="17229"/>
                  </a:lnTo>
                  <a:lnTo>
                    <a:pt x="6422" y="17229"/>
                  </a:lnTo>
                  <a:lnTo>
                    <a:pt x="6021" y="14219"/>
                  </a:lnTo>
                  <a:cubicBezTo>
                    <a:pt x="5992" y="14047"/>
                    <a:pt x="5849" y="13904"/>
                    <a:pt x="5677" y="13904"/>
                  </a:cubicBezTo>
                  <a:cubicBezTo>
                    <a:pt x="5505" y="13904"/>
                    <a:pt x="5333" y="14047"/>
                    <a:pt x="5333" y="14219"/>
                  </a:cubicBezTo>
                  <a:lnTo>
                    <a:pt x="4903" y="17229"/>
                  </a:lnTo>
                  <a:lnTo>
                    <a:pt x="3871" y="17229"/>
                  </a:lnTo>
                  <a:cubicBezTo>
                    <a:pt x="3670" y="17229"/>
                    <a:pt x="3527" y="17057"/>
                    <a:pt x="3527" y="16857"/>
                  </a:cubicBezTo>
                  <a:lnTo>
                    <a:pt x="3527" y="8085"/>
                  </a:lnTo>
                  <a:cubicBezTo>
                    <a:pt x="4387" y="7941"/>
                    <a:pt x="5075" y="7253"/>
                    <a:pt x="5247" y="6365"/>
                  </a:cubicBezTo>
                  <a:lnTo>
                    <a:pt x="6135" y="6365"/>
                  </a:lnTo>
                  <a:cubicBezTo>
                    <a:pt x="6336" y="6365"/>
                    <a:pt x="6479" y="6221"/>
                    <a:pt x="6479" y="6021"/>
                  </a:cubicBezTo>
                  <a:cubicBezTo>
                    <a:pt x="6479" y="5820"/>
                    <a:pt x="6336" y="5677"/>
                    <a:pt x="6135" y="5677"/>
                  </a:cubicBezTo>
                  <a:lnTo>
                    <a:pt x="5275" y="5677"/>
                  </a:lnTo>
                  <a:lnTo>
                    <a:pt x="5275" y="4616"/>
                  </a:lnTo>
                  <a:close/>
                  <a:moveTo>
                    <a:pt x="7712" y="1"/>
                  </a:moveTo>
                  <a:cubicBezTo>
                    <a:pt x="5963" y="1"/>
                    <a:pt x="4559" y="1405"/>
                    <a:pt x="4559" y="3154"/>
                  </a:cubicBezTo>
                  <a:lnTo>
                    <a:pt x="4559" y="4272"/>
                  </a:lnTo>
                  <a:lnTo>
                    <a:pt x="4559" y="6021"/>
                  </a:lnTo>
                  <a:cubicBezTo>
                    <a:pt x="4559" y="6795"/>
                    <a:pt x="3928" y="7425"/>
                    <a:pt x="3154" y="7425"/>
                  </a:cubicBezTo>
                  <a:lnTo>
                    <a:pt x="1061" y="7425"/>
                  </a:lnTo>
                  <a:cubicBezTo>
                    <a:pt x="488" y="7425"/>
                    <a:pt x="1" y="7884"/>
                    <a:pt x="1" y="8457"/>
                  </a:cubicBezTo>
                  <a:cubicBezTo>
                    <a:pt x="1" y="9059"/>
                    <a:pt x="488" y="9518"/>
                    <a:pt x="1061" y="9518"/>
                  </a:cubicBezTo>
                  <a:cubicBezTo>
                    <a:pt x="1262" y="9518"/>
                    <a:pt x="1405" y="9690"/>
                    <a:pt x="1405" y="9862"/>
                  </a:cubicBezTo>
                  <a:lnTo>
                    <a:pt x="1405" y="11611"/>
                  </a:lnTo>
                  <a:cubicBezTo>
                    <a:pt x="1405" y="11811"/>
                    <a:pt x="1577" y="11955"/>
                    <a:pt x="1749" y="11955"/>
                  </a:cubicBezTo>
                  <a:cubicBezTo>
                    <a:pt x="1950" y="11955"/>
                    <a:pt x="2122" y="11811"/>
                    <a:pt x="2122" y="11611"/>
                  </a:cubicBezTo>
                  <a:lnTo>
                    <a:pt x="2122" y="9862"/>
                  </a:lnTo>
                  <a:cubicBezTo>
                    <a:pt x="2122" y="9289"/>
                    <a:pt x="1635" y="8830"/>
                    <a:pt x="1061" y="8830"/>
                  </a:cubicBezTo>
                  <a:cubicBezTo>
                    <a:pt x="861" y="8830"/>
                    <a:pt x="717" y="8658"/>
                    <a:pt x="717" y="8457"/>
                  </a:cubicBezTo>
                  <a:cubicBezTo>
                    <a:pt x="717" y="8285"/>
                    <a:pt x="861" y="8113"/>
                    <a:pt x="1061" y="8113"/>
                  </a:cubicBezTo>
                  <a:lnTo>
                    <a:pt x="2810" y="8113"/>
                  </a:lnTo>
                  <a:lnTo>
                    <a:pt x="2810" y="16857"/>
                  </a:lnTo>
                  <a:cubicBezTo>
                    <a:pt x="2810" y="17459"/>
                    <a:pt x="3297" y="17917"/>
                    <a:pt x="3871" y="17917"/>
                  </a:cubicBezTo>
                  <a:lnTo>
                    <a:pt x="5189" y="17917"/>
                  </a:lnTo>
                  <a:cubicBezTo>
                    <a:pt x="5361" y="17917"/>
                    <a:pt x="5533" y="17803"/>
                    <a:pt x="5533" y="17602"/>
                  </a:cubicBezTo>
                  <a:lnTo>
                    <a:pt x="5677" y="16771"/>
                  </a:lnTo>
                  <a:lnTo>
                    <a:pt x="5791" y="17602"/>
                  </a:lnTo>
                  <a:cubicBezTo>
                    <a:pt x="5820" y="17803"/>
                    <a:pt x="5963" y="17917"/>
                    <a:pt x="6135" y="17917"/>
                  </a:cubicBezTo>
                  <a:lnTo>
                    <a:pt x="9289" y="17917"/>
                  </a:lnTo>
                  <a:cubicBezTo>
                    <a:pt x="9461" y="17917"/>
                    <a:pt x="9604" y="17803"/>
                    <a:pt x="9633" y="17602"/>
                  </a:cubicBezTo>
                  <a:lnTo>
                    <a:pt x="9747" y="16771"/>
                  </a:lnTo>
                  <a:lnTo>
                    <a:pt x="9891" y="17602"/>
                  </a:lnTo>
                  <a:cubicBezTo>
                    <a:pt x="9891" y="17803"/>
                    <a:pt x="10063" y="17917"/>
                    <a:pt x="10235" y="17917"/>
                  </a:cubicBezTo>
                  <a:lnTo>
                    <a:pt x="11553" y="17917"/>
                  </a:lnTo>
                  <a:cubicBezTo>
                    <a:pt x="12127" y="17917"/>
                    <a:pt x="12614" y="17459"/>
                    <a:pt x="12614" y="16857"/>
                  </a:cubicBezTo>
                  <a:lnTo>
                    <a:pt x="12614" y="8113"/>
                  </a:lnTo>
                  <a:lnTo>
                    <a:pt x="14363" y="8113"/>
                  </a:lnTo>
                  <a:cubicBezTo>
                    <a:pt x="14563" y="8113"/>
                    <a:pt x="14707" y="8285"/>
                    <a:pt x="14707" y="8457"/>
                  </a:cubicBezTo>
                  <a:cubicBezTo>
                    <a:pt x="14707" y="8658"/>
                    <a:pt x="14563" y="8830"/>
                    <a:pt x="14363" y="8830"/>
                  </a:cubicBezTo>
                  <a:cubicBezTo>
                    <a:pt x="13789" y="8830"/>
                    <a:pt x="13302" y="9289"/>
                    <a:pt x="13302" y="9862"/>
                  </a:cubicBezTo>
                  <a:lnTo>
                    <a:pt x="13302" y="11611"/>
                  </a:lnTo>
                  <a:cubicBezTo>
                    <a:pt x="13302" y="11811"/>
                    <a:pt x="13474" y="11955"/>
                    <a:pt x="13675" y="11955"/>
                  </a:cubicBezTo>
                  <a:cubicBezTo>
                    <a:pt x="13847" y="11955"/>
                    <a:pt x="14019" y="11811"/>
                    <a:pt x="14019" y="11611"/>
                  </a:cubicBezTo>
                  <a:lnTo>
                    <a:pt x="14019" y="9862"/>
                  </a:lnTo>
                  <a:cubicBezTo>
                    <a:pt x="14019" y="9690"/>
                    <a:pt x="14162" y="9518"/>
                    <a:pt x="14363" y="9518"/>
                  </a:cubicBezTo>
                  <a:cubicBezTo>
                    <a:pt x="14936" y="9518"/>
                    <a:pt x="15423" y="9059"/>
                    <a:pt x="15423" y="8457"/>
                  </a:cubicBezTo>
                  <a:cubicBezTo>
                    <a:pt x="15423" y="7884"/>
                    <a:pt x="14936" y="7425"/>
                    <a:pt x="14363" y="7425"/>
                  </a:cubicBezTo>
                  <a:lnTo>
                    <a:pt x="12270" y="7425"/>
                  </a:lnTo>
                  <a:cubicBezTo>
                    <a:pt x="11496" y="7425"/>
                    <a:pt x="10865" y="6795"/>
                    <a:pt x="10865" y="6021"/>
                  </a:cubicBezTo>
                  <a:lnTo>
                    <a:pt x="10865" y="4272"/>
                  </a:lnTo>
                  <a:lnTo>
                    <a:pt x="10865" y="3154"/>
                  </a:lnTo>
                  <a:cubicBezTo>
                    <a:pt x="10865" y="1405"/>
                    <a:pt x="9461" y="1"/>
                    <a:pt x="77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48;p51">
              <a:extLst>
                <a:ext uri="{FF2B5EF4-FFF2-40B4-BE49-F238E27FC236}">
                  <a16:creationId xmlns:a16="http://schemas.microsoft.com/office/drawing/2014/main" id="{F2BEACB3-A2E7-4691-9AB9-EA3A0D9FD26D}"/>
                </a:ext>
              </a:extLst>
            </p:cNvPr>
            <p:cNvSpPr/>
            <p:nvPr/>
          </p:nvSpPr>
          <p:spPr>
            <a:xfrm>
              <a:off x="3437138" y="1496175"/>
              <a:ext cx="120425" cy="78875"/>
            </a:xfrm>
            <a:custGeom>
              <a:avLst/>
              <a:gdLst/>
              <a:ahLst/>
              <a:cxnLst/>
              <a:rect l="l" t="t" r="r" b="b"/>
              <a:pathLst>
                <a:path w="4817" h="3155" extrusionOk="0">
                  <a:moveTo>
                    <a:pt x="4100" y="689"/>
                  </a:moveTo>
                  <a:lnTo>
                    <a:pt x="4100" y="2094"/>
                  </a:lnTo>
                  <a:cubicBezTo>
                    <a:pt x="4100" y="2294"/>
                    <a:pt x="3957" y="2438"/>
                    <a:pt x="3756" y="2438"/>
                  </a:cubicBezTo>
                  <a:lnTo>
                    <a:pt x="1062" y="2438"/>
                  </a:lnTo>
                  <a:cubicBezTo>
                    <a:pt x="861" y="2438"/>
                    <a:pt x="718" y="2294"/>
                    <a:pt x="718" y="2094"/>
                  </a:cubicBezTo>
                  <a:lnTo>
                    <a:pt x="718" y="689"/>
                  </a:lnTo>
                  <a:close/>
                  <a:moveTo>
                    <a:pt x="374" y="1"/>
                  </a:moveTo>
                  <a:cubicBezTo>
                    <a:pt x="173" y="1"/>
                    <a:pt x="1" y="144"/>
                    <a:pt x="1" y="345"/>
                  </a:cubicBezTo>
                  <a:lnTo>
                    <a:pt x="1" y="2094"/>
                  </a:lnTo>
                  <a:cubicBezTo>
                    <a:pt x="1" y="2667"/>
                    <a:pt x="488" y="3154"/>
                    <a:pt x="1062" y="3154"/>
                  </a:cubicBezTo>
                  <a:lnTo>
                    <a:pt x="3756" y="3154"/>
                  </a:lnTo>
                  <a:cubicBezTo>
                    <a:pt x="4330" y="3154"/>
                    <a:pt x="4817" y="2667"/>
                    <a:pt x="4817" y="2094"/>
                  </a:cubicBezTo>
                  <a:lnTo>
                    <a:pt x="4817" y="345"/>
                  </a:lnTo>
                  <a:cubicBezTo>
                    <a:pt x="4817" y="144"/>
                    <a:pt x="4645" y="1"/>
                    <a:pt x="44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49;p51">
              <a:extLst>
                <a:ext uri="{FF2B5EF4-FFF2-40B4-BE49-F238E27FC236}">
                  <a16:creationId xmlns:a16="http://schemas.microsoft.com/office/drawing/2014/main" id="{7205900D-6974-40D6-8234-4293ACEDA0AA}"/>
                </a:ext>
              </a:extLst>
            </p:cNvPr>
            <p:cNvSpPr/>
            <p:nvPr/>
          </p:nvSpPr>
          <p:spPr>
            <a:xfrm>
              <a:off x="3488738" y="14152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45" y="1"/>
                  </a:moveTo>
                  <a:cubicBezTo>
                    <a:pt x="144" y="1"/>
                    <a:pt x="1" y="144"/>
                    <a:pt x="1" y="345"/>
                  </a:cubicBezTo>
                  <a:cubicBezTo>
                    <a:pt x="1" y="545"/>
                    <a:pt x="144" y="689"/>
                    <a:pt x="345" y="689"/>
                  </a:cubicBezTo>
                  <a:cubicBezTo>
                    <a:pt x="546" y="689"/>
                    <a:pt x="689" y="545"/>
                    <a:pt x="689" y="345"/>
                  </a:cubicBezTo>
                  <a:cubicBezTo>
                    <a:pt x="689" y="144"/>
                    <a:pt x="546" y="1"/>
                    <a:pt x="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2003;p51">
            <a:extLst>
              <a:ext uri="{FF2B5EF4-FFF2-40B4-BE49-F238E27FC236}">
                <a16:creationId xmlns:a16="http://schemas.microsoft.com/office/drawing/2014/main" id="{E1976FF4-E6E5-468B-85A9-56026E38CC6A}"/>
              </a:ext>
            </a:extLst>
          </p:cNvPr>
          <p:cNvGrpSpPr/>
          <p:nvPr/>
        </p:nvGrpSpPr>
        <p:grpSpPr>
          <a:xfrm>
            <a:off x="7582638" y="1340463"/>
            <a:ext cx="813642" cy="1043917"/>
            <a:chOff x="3285938" y="2586225"/>
            <a:chExt cx="421425" cy="454400"/>
          </a:xfrm>
        </p:grpSpPr>
        <p:sp>
          <p:nvSpPr>
            <p:cNvPr id="96" name="Google Shape;2004;p51">
              <a:extLst>
                <a:ext uri="{FF2B5EF4-FFF2-40B4-BE49-F238E27FC236}">
                  <a16:creationId xmlns:a16="http://schemas.microsoft.com/office/drawing/2014/main" id="{C37ED86C-0A43-4475-B3F5-C2D515BADB08}"/>
                </a:ext>
              </a:extLst>
            </p:cNvPr>
            <p:cNvSpPr/>
            <p:nvPr/>
          </p:nvSpPr>
          <p:spPr>
            <a:xfrm>
              <a:off x="3571163" y="2633575"/>
              <a:ext cx="59500" cy="52250"/>
            </a:xfrm>
            <a:custGeom>
              <a:avLst/>
              <a:gdLst/>
              <a:ahLst/>
              <a:cxnLst/>
              <a:rect l="l" t="t" r="r" b="b"/>
              <a:pathLst>
                <a:path w="2380" h="2090" extrusionOk="0">
                  <a:moveTo>
                    <a:pt x="1193" y="1"/>
                  </a:moveTo>
                  <a:cubicBezTo>
                    <a:pt x="775" y="1"/>
                    <a:pt x="381" y="248"/>
                    <a:pt x="230" y="658"/>
                  </a:cubicBezTo>
                  <a:cubicBezTo>
                    <a:pt x="1" y="1174"/>
                    <a:pt x="259" y="1805"/>
                    <a:pt x="803" y="2005"/>
                  </a:cubicBezTo>
                  <a:cubicBezTo>
                    <a:pt x="932" y="2063"/>
                    <a:pt x="1068" y="2090"/>
                    <a:pt x="1203" y="2090"/>
                  </a:cubicBezTo>
                  <a:cubicBezTo>
                    <a:pt x="1608" y="2090"/>
                    <a:pt x="2000" y="1848"/>
                    <a:pt x="2151" y="1461"/>
                  </a:cubicBezTo>
                  <a:cubicBezTo>
                    <a:pt x="2380" y="916"/>
                    <a:pt x="2122" y="285"/>
                    <a:pt x="1606" y="85"/>
                  </a:cubicBezTo>
                  <a:cubicBezTo>
                    <a:pt x="1471" y="28"/>
                    <a:pt x="1331" y="1"/>
                    <a:pt x="1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05;p51">
              <a:extLst>
                <a:ext uri="{FF2B5EF4-FFF2-40B4-BE49-F238E27FC236}">
                  <a16:creationId xmlns:a16="http://schemas.microsoft.com/office/drawing/2014/main" id="{064CFE1C-8AD0-435D-9C8C-23A02AE6B29C}"/>
                </a:ext>
              </a:extLst>
            </p:cNvPr>
            <p:cNvSpPr/>
            <p:nvPr/>
          </p:nvSpPr>
          <p:spPr>
            <a:xfrm>
              <a:off x="3481588" y="2669075"/>
              <a:ext cx="55925" cy="52200"/>
            </a:xfrm>
            <a:custGeom>
              <a:avLst/>
              <a:gdLst/>
              <a:ahLst/>
              <a:cxnLst/>
              <a:rect l="l" t="t" r="r" b="b"/>
              <a:pathLst>
                <a:path w="2237" h="2088" extrusionOk="0">
                  <a:moveTo>
                    <a:pt x="1130" y="0"/>
                  </a:moveTo>
                  <a:cubicBezTo>
                    <a:pt x="1079" y="0"/>
                    <a:pt x="1027" y="4"/>
                    <a:pt x="975" y="12"/>
                  </a:cubicBezTo>
                  <a:cubicBezTo>
                    <a:pt x="402" y="69"/>
                    <a:pt x="0" y="614"/>
                    <a:pt x="58" y="1187"/>
                  </a:cubicBezTo>
                  <a:cubicBezTo>
                    <a:pt x="136" y="1709"/>
                    <a:pt x="569" y="2088"/>
                    <a:pt x="1100" y="2088"/>
                  </a:cubicBezTo>
                  <a:cubicBezTo>
                    <a:pt x="1153" y="2088"/>
                    <a:pt x="1207" y="2084"/>
                    <a:pt x="1262" y="2076"/>
                  </a:cubicBezTo>
                  <a:cubicBezTo>
                    <a:pt x="1835" y="2019"/>
                    <a:pt x="2236" y="1474"/>
                    <a:pt x="2150" y="901"/>
                  </a:cubicBezTo>
                  <a:cubicBezTo>
                    <a:pt x="2072" y="379"/>
                    <a:pt x="1639" y="0"/>
                    <a:pt x="1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06;p51">
              <a:extLst>
                <a:ext uri="{FF2B5EF4-FFF2-40B4-BE49-F238E27FC236}">
                  <a16:creationId xmlns:a16="http://schemas.microsoft.com/office/drawing/2014/main" id="{A5E0F676-53FC-4621-83E3-78746C14BA8E}"/>
                </a:ext>
              </a:extLst>
            </p:cNvPr>
            <p:cNvSpPr/>
            <p:nvPr/>
          </p:nvSpPr>
          <p:spPr>
            <a:xfrm>
              <a:off x="3407038" y="2725500"/>
              <a:ext cx="56650" cy="52400"/>
            </a:xfrm>
            <a:custGeom>
              <a:avLst/>
              <a:gdLst/>
              <a:ahLst/>
              <a:cxnLst/>
              <a:rect l="l" t="t" r="r" b="b"/>
              <a:pathLst>
                <a:path w="2266" h="2096" extrusionOk="0">
                  <a:moveTo>
                    <a:pt x="1144" y="0"/>
                  </a:moveTo>
                  <a:cubicBezTo>
                    <a:pt x="1079" y="0"/>
                    <a:pt x="1013" y="6"/>
                    <a:pt x="947" y="20"/>
                  </a:cubicBezTo>
                  <a:cubicBezTo>
                    <a:pt x="374" y="106"/>
                    <a:pt x="1" y="650"/>
                    <a:pt x="87" y="1224"/>
                  </a:cubicBezTo>
                  <a:cubicBezTo>
                    <a:pt x="165" y="1742"/>
                    <a:pt x="617" y="2096"/>
                    <a:pt x="1126" y="2096"/>
                  </a:cubicBezTo>
                  <a:cubicBezTo>
                    <a:pt x="1181" y="2096"/>
                    <a:pt x="1236" y="2092"/>
                    <a:pt x="1291" y="2084"/>
                  </a:cubicBezTo>
                  <a:cubicBezTo>
                    <a:pt x="1864" y="1998"/>
                    <a:pt x="2266" y="1453"/>
                    <a:pt x="2151" y="880"/>
                  </a:cubicBezTo>
                  <a:cubicBezTo>
                    <a:pt x="2075" y="373"/>
                    <a:pt x="1640" y="0"/>
                    <a:pt x="1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07;p51">
              <a:extLst>
                <a:ext uri="{FF2B5EF4-FFF2-40B4-BE49-F238E27FC236}">
                  <a16:creationId xmlns:a16="http://schemas.microsoft.com/office/drawing/2014/main" id="{0E7DBACE-F3A8-42FC-9674-5DB926D7AB72}"/>
                </a:ext>
              </a:extLst>
            </p:cNvPr>
            <p:cNvSpPr/>
            <p:nvPr/>
          </p:nvSpPr>
          <p:spPr>
            <a:xfrm>
              <a:off x="3364763" y="2808400"/>
              <a:ext cx="52350" cy="53050"/>
            </a:xfrm>
            <a:custGeom>
              <a:avLst/>
              <a:gdLst/>
              <a:ahLst/>
              <a:cxnLst/>
              <a:rect l="l" t="t" r="r" b="b"/>
              <a:pathLst>
                <a:path w="2094" h="2122" extrusionOk="0">
                  <a:moveTo>
                    <a:pt x="1033" y="0"/>
                  </a:moveTo>
                  <a:cubicBezTo>
                    <a:pt x="459" y="0"/>
                    <a:pt x="1" y="488"/>
                    <a:pt x="1" y="1061"/>
                  </a:cubicBezTo>
                  <a:cubicBezTo>
                    <a:pt x="1" y="1634"/>
                    <a:pt x="459" y="2122"/>
                    <a:pt x="1033" y="2122"/>
                  </a:cubicBezTo>
                  <a:cubicBezTo>
                    <a:pt x="1635" y="2122"/>
                    <a:pt x="2093" y="1634"/>
                    <a:pt x="2093" y="1061"/>
                  </a:cubicBezTo>
                  <a:cubicBezTo>
                    <a:pt x="2093" y="488"/>
                    <a:pt x="1635" y="0"/>
                    <a:pt x="1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08;p51">
              <a:extLst>
                <a:ext uri="{FF2B5EF4-FFF2-40B4-BE49-F238E27FC236}">
                  <a16:creationId xmlns:a16="http://schemas.microsoft.com/office/drawing/2014/main" id="{C0285FA8-42B7-49F2-9991-E5F14B2D5D62}"/>
                </a:ext>
              </a:extLst>
            </p:cNvPr>
            <p:cNvSpPr/>
            <p:nvPr/>
          </p:nvSpPr>
          <p:spPr>
            <a:xfrm>
              <a:off x="3362613" y="2900475"/>
              <a:ext cx="57350" cy="52350"/>
            </a:xfrm>
            <a:custGeom>
              <a:avLst/>
              <a:gdLst/>
              <a:ahLst/>
              <a:cxnLst/>
              <a:rect l="l" t="t" r="r" b="b"/>
              <a:pathLst>
                <a:path w="2294" h="2094" extrusionOk="0">
                  <a:moveTo>
                    <a:pt x="1158" y="1"/>
                  </a:moveTo>
                  <a:cubicBezTo>
                    <a:pt x="889" y="1"/>
                    <a:pt x="617" y="101"/>
                    <a:pt x="402" y="302"/>
                  </a:cubicBezTo>
                  <a:cubicBezTo>
                    <a:pt x="1" y="703"/>
                    <a:pt x="1" y="1363"/>
                    <a:pt x="402" y="1793"/>
                  </a:cubicBezTo>
                  <a:cubicBezTo>
                    <a:pt x="617" y="1993"/>
                    <a:pt x="889" y="2094"/>
                    <a:pt x="1158" y="2094"/>
                  </a:cubicBezTo>
                  <a:cubicBezTo>
                    <a:pt x="1427" y="2094"/>
                    <a:pt x="1692" y="1993"/>
                    <a:pt x="1893" y="1793"/>
                  </a:cubicBezTo>
                  <a:cubicBezTo>
                    <a:pt x="2294" y="1363"/>
                    <a:pt x="2294" y="703"/>
                    <a:pt x="1893" y="302"/>
                  </a:cubicBezTo>
                  <a:cubicBezTo>
                    <a:pt x="1692" y="101"/>
                    <a:pt x="1427" y="1"/>
                    <a:pt x="1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09;p51">
              <a:extLst>
                <a:ext uri="{FF2B5EF4-FFF2-40B4-BE49-F238E27FC236}">
                  <a16:creationId xmlns:a16="http://schemas.microsoft.com/office/drawing/2014/main" id="{F506BF67-C8F4-47AA-8FE8-13E326E34F69}"/>
                </a:ext>
              </a:extLst>
            </p:cNvPr>
            <p:cNvSpPr/>
            <p:nvPr/>
          </p:nvSpPr>
          <p:spPr>
            <a:xfrm>
              <a:off x="3450038" y="2936400"/>
              <a:ext cx="55925" cy="52900"/>
            </a:xfrm>
            <a:custGeom>
              <a:avLst/>
              <a:gdLst/>
              <a:ahLst/>
              <a:cxnLst/>
              <a:rect l="l" t="t" r="r" b="b"/>
              <a:pathLst>
                <a:path w="2237" h="2116" extrusionOk="0">
                  <a:moveTo>
                    <a:pt x="1102" y="0"/>
                  </a:moveTo>
                  <a:cubicBezTo>
                    <a:pt x="1051" y="0"/>
                    <a:pt x="999" y="4"/>
                    <a:pt x="947" y="12"/>
                  </a:cubicBezTo>
                  <a:cubicBezTo>
                    <a:pt x="374" y="126"/>
                    <a:pt x="1" y="642"/>
                    <a:pt x="87" y="1216"/>
                  </a:cubicBezTo>
                  <a:cubicBezTo>
                    <a:pt x="165" y="1737"/>
                    <a:pt x="622" y="2116"/>
                    <a:pt x="1136" y="2116"/>
                  </a:cubicBezTo>
                  <a:cubicBezTo>
                    <a:pt x="1187" y="2116"/>
                    <a:pt x="1239" y="2112"/>
                    <a:pt x="1291" y="2104"/>
                  </a:cubicBezTo>
                  <a:cubicBezTo>
                    <a:pt x="1864" y="2018"/>
                    <a:pt x="2237" y="1474"/>
                    <a:pt x="2151" y="900"/>
                  </a:cubicBezTo>
                  <a:cubicBezTo>
                    <a:pt x="2073" y="379"/>
                    <a:pt x="1615" y="0"/>
                    <a:pt x="1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10;p51">
              <a:extLst>
                <a:ext uri="{FF2B5EF4-FFF2-40B4-BE49-F238E27FC236}">
                  <a16:creationId xmlns:a16="http://schemas.microsoft.com/office/drawing/2014/main" id="{9736455D-EDEA-415E-BC52-3F7AF2B2CE68}"/>
                </a:ext>
              </a:extLst>
            </p:cNvPr>
            <p:cNvSpPr/>
            <p:nvPr/>
          </p:nvSpPr>
          <p:spPr>
            <a:xfrm>
              <a:off x="3285938" y="2586225"/>
              <a:ext cx="421425" cy="454400"/>
            </a:xfrm>
            <a:custGeom>
              <a:avLst/>
              <a:gdLst/>
              <a:ahLst/>
              <a:cxnLst/>
              <a:rect l="l" t="t" r="r" b="b"/>
              <a:pathLst>
                <a:path w="16857" h="18176" extrusionOk="0">
                  <a:moveTo>
                    <a:pt x="6651" y="15079"/>
                  </a:moveTo>
                  <a:cubicBezTo>
                    <a:pt x="6651" y="14506"/>
                    <a:pt x="7110" y="14019"/>
                    <a:pt x="7683" y="14019"/>
                  </a:cubicBezTo>
                  <a:cubicBezTo>
                    <a:pt x="8256" y="14019"/>
                    <a:pt x="8744" y="14506"/>
                    <a:pt x="8744" y="15079"/>
                  </a:cubicBezTo>
                  <a:cubicBezTo>
                    <a:pt x="8744" y="15653"/>
                    <a:pt x="8256" y="16111"/>
                    <a:pt x="7683" y="16111"/>
                  </a:cubicBezTo>
                  <a:cubicBezTo>
                    <a:pt x="7110" y="16111"/>
                    <a:pt x="6651" y="15653"/>
                    <a:pt x="6651" y="15079"/>
                  </a:cubicBezTo>
                  <a:close/>
                  <a:moveTo>
                    <a:pt x="12327" y="7053"/>
                  </a:moveTo>
                  <a:cubicBezTo>
                    <a:pt x="12040" y="5906"/>
                    <a:pt x="13416" y="5333"/>
                    <a:pt x="14563" y="4645"/>
                  </a:cubicBezTo>
                  <a:cubicBezTo>
                    <a:pt x="16856" y="3326"/>
                    <a:pt x="16025" y="1"/>
                    <a:pt x="11754" y="574"/>
                  </a:cubicBezTo>
                  <a:cubicBezTo>
                    <a:pt x="9288" y="918"/>
                    <a:pt x="6565" y="2265"/>
                    <a:pt x="4530" y="4301"/>
                  </a:cubicBezTo>
                  <a:cubicBezTo>
                    <a:pt x="803" y="8056"/>
                    <a:pt x="0" y="13331"/>
                    <a:pt x="2752" y="16083"/>
                  </a:cubicBezTo>
                  <a:cubicBezTo>
                    <a:pt x="4587" y="17946"/>
                    <a:pt x="7568" y="18175"/>
                    <a:pt x="10464" y="17000"/>
                  </a:cubicBezTo>
                  <a:cubicBezTo>
                    <a:pt x="12814" y="16054"/>
                    <a:pt x="13990" y="14707"/>
                    <a:pt x="15050" y="12413"/>
                  </a:cubicBezTo>
                  <a:cubicBezTo>
                    <a:pt x="15882" y="10579"/>
                    <a:pt x="15968" y="8572"/>
                    <a:pt x="14162" y="8113"/>
                  </a:cubicBezTo>
                  <a:cubicBezTo>
                    <a:pt x="13216" y="7855"/>
                    <a:pt x="12528" y="7741"/>
                    <a:pt x="12327" y="7053"/>
                  </a:cubicBezTo>
                  <a:close/>
                  <a:moveTo>
                    <a:pt x="10521" y="12585"/>
                  </a:moveTo>
                  <a:cubicBezTo>
                    <a:pt x="10062" y="12098"/>
                    <a:pt x="10206" y="11152"/>
                    <a:pt x="10865" y="10493"/>
                  </a:cubicBezTo>
                  <a:cubicBezTo>
                    <a:pt x="11524" y="9833"/>
                    <a:pt x="12442" y="9690"/>
                    <a:pt x="12929" y="10177"/>
                  </a:cubicBezTo>
                  <a:cubicBezTo>
                    <a:pt x="13416" y="10665"/>
                    <a:pt x="13273" y="11582"/>
                    <a:pt x="12614" y="12241"/>
                  </a:cubicBezTo>
                  <a:cubicBezTo>
                    <a:pt x="11926" y="12901"/>
                    <a:pt x="11008" y="13044"/>
                    <a:pt x="10521" y="12585"/>
                  </a:cubicBezTo>
                  <a:close/>
                  <a:moveTo>
                    <a:pt x="8944" y="5419"/>
                  </a:moveTo>
                  <a:cubicBezTo>
                    <a:pt x="8371" y="5419"/>
                    <a:pt x="7884" y="4931"/>
                    <a:pt x="7884" y="4358"/>
                  </a:cubicBezTo>
                  <a:cubicBezTo>
                    <a:pt x="7884" y="3785"/>
                    <a:pt x="8371" y="3297"/>
                    <a:pt x="8944" y="3297"/>
                  </a:cubicBezTo>
                  <a:cubicBezTo>
                    <a:pt x="9518" y="3297"/>
                    <a:pt x="9976" y="3785"/>
                    <a:pt x="9976" y="4358"/>
                  </a:cubicBezTo>
                  <a:cubicBezTo>
                    <a:pt x="9976" y="4931"/>
                    <a:pt x="9518" y="5419"/>
                    <a:pt x="8944" y="5419"/>
                  </a:cubicBezTo>
                  <a:close/>
                  <a:moveTo>
                    <a:pt x="12585" y="3985"/>
                  </a:moveTo>
                  <a:cubicBezTo>
                    <a:pt x="12012" y="3985"/>
                    <a:pt x="11553" y="3527"/>
                    <a:pt x="11553" y="2953"/>
                  </a:cubicBezTo>
                  <a:cubicBezTo>
                    <a:pt x="11553" y="2351"/>
                    <a:pt x="12012" y="1893"/>
                    <a:pt x="12585" y="1893"/>
                  </a:cubicBezTo>
                  <a:cubicBezTo>
                    <a:pt x="13187" y="1893"/>
                    <a:pt x="13646" y="2351"/>
                    <a:pt x="13646" y="2953"/>
                  </a:cubicBezTo>
                  <a:cubicBezTo>
                    <a:pt x="13646" y="3527"/>
                    <a:pt x="13187" y="3985"/>
                    <a:pt x="12585" y="3985"/>
                  </a:cubicBezTo>
                  <a:close/>
                  <a:moveTo>
                    <a:pt x="3182" y="13617"/>
                  </a:moveTo>
                  <a:cubicBezTo>
                    <a:pt x="3182" y="13044"/>
                    <a:pt x="3641" y="12557"/>
                    <a:pt x="4214" y="12557"/>
                  </a:cubicBezTo>
                  <a:cubicBezTo>
                    <a:pt x="4816" y="12557"/>
                    <a:pt x="5275" y="13044"/>
                    <a:pt x="5275" y="13617"/>
                  </a:cubicBezTo>
                  <a:cubicBezTo>
                    <a:pt x="5275" y="14191"/>
                    <a:pt x="4816" y="14649"/>
                    <a:pt x="4214" y="14649"/>
                  </a:cubicBezTo>
                  <a:cubicBezTo>
                    <a:pt x="3641" y="14649"/>
                    <a:pt x="3182" y="14191"/>
                    <a:pt x="3182" y="13617"/>
                  </a:cubicBezTo>
                  <a:close/>
                  <a:moveTo>
                    <a:pt x="4186" y="8887"/>
                  </a:moveTo>
                  <a:cubicBezTo>
                    <a:pt x="4788" y="8887"/>
                    <a:pt x="5246" y="9375"/>
                    <a:pt x="5246" y="9948"/>
                  </a:cubicBezTo>
                  <a:cubicBezTo>
                    <a:pt x="5246" y="10521"/>
                    <a:pt x="4788" y="11009"/>
                    <a:pt x="4186" y="11009"/>
                  </a:cubicBezTo>
                  <a:cubicBezTo>
                    <a:pt x="3612" y="11009"/>
                    <a:pt x="3154" y="10521"/>
                    <a:pt x="3154" y="9948"/>
                  </a:cubicBezTo>
                  <a:cubicBezTo>
                    <a:pt x="3154" y="9375"/>
                    <a:pt x="3612" y="8887"/>
                    <a:pt x="4186" y="8887"/>
                  </a:cubicBezTo>
                  <a:close/>
                  <a:moveTo>
                    <a:pt x="5963" y="5562"/>
                  </a:moveTo>
                  <a:cubicBezTo>
                    <a:pt x="6536" y="5562"/>
                    <a:pt x="7024" y="6049"/>
                    <a:pt x="7024" y="6623"/>
                  </a:cubicBezTo>
                  <a:cubicBezTo>
                    <a:pt x="7024" y="7196"/>
                    <a:pt x="6536" y="7655"/>
                    <a:pt x="5963" y="7655"/>
                  </a:cubicBezTo>
                  <a:cubicBezTo>
                    <a:pt x="5390" y="7655"/>
                    <a:pt x="4931" y="7196"/>
                    <a:pt x="4931" y="6623"/>
                  </a:cubicBezTo>
                  <a:cubicBezTo>
                    <a:pt x="4931" y="6049"/>
                    <a:pt x="5390" y="5562"/>
                    <a:pt x="5963" y="5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11;p51">
              <a:extLst>
                <a:ext uri="{FF2B5EF4-FFF2-40B4-BE49-F238E27FC236}">
                  <a16:creationId xmlns:a16="http://schemas.microsoft.com/office/drawing/2014/main" id="{F1926BF7-B40E-4AAD-9EAA-0E0572024A26}"/>
                </a:ext>
              </a:extLst>
            </p:cNvPr>
            <p:cNvSpPr/>
            <p:nvPr/>
          </p:nvSpPr>
          <p:spPr>
            <a:xfrm>
              <a:off x="3295238" y="2590275"/>
              <a:ext cx="400650" cy="448200"/>
            </a:xfrm>
            <a:custGeom>
              <a:avLst/>
              <a:gdLst/>
              <a:ahLst/>
              <a:cxnLst/>
              <a:rect l="l" t="t" r="r" b="b"/>
              <a:pathLst>
                <a:path w="16026" h="17928" extrusionOk="0">
                  <a:moveTo>
                    <a:pt x="12311" y="1"/>
                  </a:moveTo>
                  <a:cubicBezTo>
                    <a:pt x="12005" y="1"/>
                    <a:pt x="11676" y="22"/>
                    <a:pt x="11324" y="68"/>
                  </a:cubicBezTo>
                  <a:cubicBezTo>
                    <a:pt x="9719" y="297"/>
                    <a:pt x="8028" y="928"/>
                    <a:pt x="6451" y="1874"/>
                  </a:cubicBezTo>
                  <a:cubicBezTo>
                    <a:pt x="6279" y="1989"/>
                    <a:pt x="6222" y="2218"/>
                    <a:pt x="6336" y="2361"/>
                  </a:cubicBezTo>
                  <a:cubicBezTo>
                    <a:pt x="6410" y="2472"/>
                    <a:pt x="6520" y="2536"/>
                    <a:pt x="6635" y="2536"/>
                  </a:cubicBezTo>
                  <a:cubicBezTo>
                    <a:pt x="6698" y="2536"/>
                    <a:pt x="6763" y="2517"/>
                    <a:pt x="6824" y="2476"/>
                  </a:cubicBezTo>
                  <a:cubicBezTo>
                    <a:pt x="8314" y="1559"/>
                    <a:pt x="9891" y="957"/>
                    <a:pt x="11439" y="756"/>
                  </a:cubicBezTo>
                  <a:cubicBezTo>
                    <a:pt x="11743" y="711"/>
                    <a:pt x="12040" y="689"/>
                    <a:pt x="12322" y="689"/>
                  </a:cubicBezTo>
                  <a:cubicBezTo>
                    <a:pt x="12944" y="689"/>
                    <a:pt x="13499" y="797"/>
                    <a:pt x="13933" y="1014"/>
                  </a:cubicBezTo>
                  <a:cubicBezTo>
                    <a:pt x="14478" y="1243"/>
                    <a:pt x="14850" y="1616"/>
                    <a:pt x="14994" y="2075"/>
                  </a:cubicBezTo>
                  <a:cubicBezTo>
                    <a:pt x="15280" y="2849"/>
                    <a:pt x="14879" y="3680"/>
                    <a:pt x="14019" y="4196"/>
                  </a:cubicBezTo>
                  <a:cubicBezTo>
                    <a:pt x="13876" y="4282"/>
                    <a:pt x="13732" y="4339"/>
                    <a:pt x="13589" y="4425"/>
                  </a:cubicBezTo>
                  <a:cubicBezTo>
                    <a:pt x="13044" y="4712"/>
                    <a:pt x="12500" y="5027"/>
                    <a:pt x="12127" y="5400"/>
                  </a:cubicBezTo>
                  <a:cubicBezTo>
                    <a:pt x="11640" y="5859"/>
                    <a:pt x="11468" y="6403"/>
                    <a:pt x="11611" y="6977"/>
                  </a:cubicBezTo>
                  <a:cubicBezTo>
                    <a:pt x="11840" y="7808"/>
                    <a:pt x="12557" y="7980"/>
                    <a:pt x="13388" y="8181"/>
                  </a:cubicBezTo>
                  <a:cubicBezTo>
                    <a:pt x="13503" y="8209"/>
                    <a:pt x="13589" y="8238"/>
                    <a:pt x="13704" y="8267"/>
                  </a:cubicBezTo>
                  <a:cubicBezTo>
                    <a:pt x="14191" y="8410"/>
                    <a:pt x="14535" y="8668"/>
                    <a:pt x="14736" y="9069"/>
                  </a:cubicBezTo>
                  <a:cubicBezTo>
                    <a:pt x="15051" y="9757"/>
                    <a:pt x="14908" y="10875"/>
                    <a:pt x="14363" y="12108"/>
                  </a:cubicBezTo>
                  <a:cubicBezTo>
                    <a:pt x="13274" y="14459"/>
                    <a:pt x="12098" y="15663"/>
                    <a:pt x="9948" y="16523"/>
                  </a:cubicBezTo>
                  <a:cubicBezTo>
                    <a:pt x="8822" y="16978"/>
                    <a:pt x="7701" y="17202"/>
                    <a:pt x="6653" y="17202"/>
                  </a:cubicBezTo>
                  <a:cubicBezTo>
                    <a:pt x="5061" y="17202"/>
                    <a:pt x="3641" y="16683"/>
                    <a:pt x="2638" y="15663"/>
                  </a:cubicBezTo>
                  <a:cubicBezTo>
                    <a:pt x="1" y="13054"/>
                    <a:pt x="804" y="8009"/>
                    <a:pt x="4387" y="4397"/>
                  </a:cubicBezTo>
                  <a:cubicBezTo>
                    <a:pt x="4530" y="4253"/>
                    <a:pt x="4530" y="4053"/>
                    <a:pt x="4387" y="3909"/>
                  </a:cubicBezTo>
                  <a:cubicBezTo>
                    <a:pt x="4330" y="3838"/>
                    <a:pt x="4244" y="3802"/>
                    <a:pt x="4154" y="3802"/>
                  </a:cubicBezTo>
                  <a:cubicBezTo>
                    <a:pt x="4064" y="3802"/>
                    <a:pt x="3971" y="3838"/>
                    <a:pt x="3900" y="3909"/>
                  </a:cubicBezTo>
                  <a:cubicBezTo>
                    <a:pt x="2036" y="5773"/>
                    <a:pt x="832" y="8066"/>
                    <a:pt x="488" y="10359"/>
                  </a:cubicBezTo>
                  <a:cubicBezTo>
                    <a:pt x="144" y="12681"/>
                    <a:pt x="718" y="14745"/>
                    <a:pt x="2122" y="16179"/>
                  </a:cubicBezTo>
                  <a:cubicBezTo>
                    <a:pt x="3068" y="17125"/>
                    <a:pt x="4358" y="17698"/>
                    <a:pt x="5820" y="17870"/>
                  </a:cubicBezTo>
                  <a:cubicBezTo>
                    <a:pt x="6078" y="17899"/>
                    <a:pt x="6365" y="17927"/>
                    <a:pt x="6652" y="17927"/>
                  </a:cubicBezTo>
                  <a:cubicBezTo>
                    <a:pt x="7798" y="17927"/>
                    <a:pt x="9031" y="17669"/>
                    <a:pt x="10235" y="17182"/>
                  </a:cubicBezTo>
                  <a:cubicBezTo>
                    <a:pt x="11439" y="16695"/>
                    <a:pt x="12356" y="16093"/>
                    <a:pt x="13130" y="15290"/>
                  </a:cubicBezTo>
                  <a:cubicBezTo>
                    <a:pt x="13847" y="14545"/>
                    <a:pt x="14420" y="13656"/>
                    <a:pt x="14994" y="12395"/>
                  </a:cubicBezTo>
                  <a:cubicBezTo>
                    <a:pt x="15366" y="11563"/>
                    <a:pt x="15940" y="9987"/>
                    <a:pt x="15366" y="8783"/>
                  </a:cubicBezTo>
                  <a:cubicBezTo>
                    <a:pt x="15080" y="8181"/>
                    <a:pt x="14592" y="7779"/>
                    <a:pt x="13876" y="7607"/>
                  </a:cubicBezTo>
                  <a:cubicBezTo>
                    <a:pt x="13761" y="7579"/>
                    <a:pt x="13675" y="7550"/>
                    <a:pt x="13560" y="7521"/>
                  </a:cubicBezTo>
                  <a:cubicBezTo>
                    <a:pt x="12758" y="7321"/>
                    <a:pt x="12414" y="7206"/>
                    <a:pt x="12299" y="6805"/>
                  </a:cubicBezTo>
                  <a:cubicBezTo>
                    <a:pt x="12127" y="6088"/>
                    <a:pt x="12786" y="5658"/>
                    <a:pt x="13904" y="5056"/>
                  </a:cubicBezTo>
                  <a:cubicBezTo>
                    <a:pt x="14076" y="4970"/>
                    <a:pt x="14220" y="4884"/>
                    <a:pt x="14363" y="4798"/>
                  </a:cubicBezTo>
                  <a:cubicBezTo>
                    <a:pt x="15510" y="4139"/>
                    <a:pt x="16026" y="2935"/>
                    <a:pt x="15653" y="1845"/>
                  </a:cubicBezTo>
                  <a:cubicBezTo>
                    <a:pt x="15330" y="902"/>
                    <a:pt x="14297" y="1"/>
                    <a:pt x="1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12;p51">
              <a:extLst>
                <a:ext uri="{FF2B5EF4-FFF2-40B4-BE49-F238E27FC236}">
                  <a16:creationId xmlns:a16="http://schemas.microsoft.com/office/drawing/2014/main" id="{84710F8B-3E26-47D6-A074-C600398B316C}"/>
                </a:ext>
              </a:extLst>
            </p:cNvPr>
            <p:cNvSpPr/>
            <p:nvPr/>
          </p:nvSpPr>
          <p:spPr>
            <a:xfrm>
              <a:off x="3566138" y="2624925"/>
              <a:ext cx="69550" cy="69550"/>
            </a:xfrm>
            <a:custGeom>
              <a:avLst/>
              <a:gdLst/>
              <a:ahLst/>
              <a:cxnLst/>
              <a:rect l="l" t="t" r="r" b="b"/>
              <a:pathLst>
                <a:path w="2782" h="2782" extrusionOk="0">
                  <a:moveTo>
                    <a:pt x="1377" y="689"/>
                  </a:moveTo>
                  <a:cubicBezTo>
                    <a:pt x="1778" y="689"/>
                    <a:pt x="2094" y="1004"/>
                    <a:pt x="2094" y="1405"/>
                  </a:cubicBezTo>
                  <a:cubicBezTo>
                    <a:pt x="2094" y="1778"/>
                    <a:pt x="1778" y="2093"/>
                    <a:pt x="1377" y="2093"/>
                  </a:cubicBezTo>
                  <a:cubicBezTo>
                    <a:pt x="1004" y="2093"/>
                    <a:pt x="689" y="1778"/>
                    <a:pt x="689" y="1405"/>
                  </a:cubicBezTo>
                  <a:cubicBezTo>
                    <a:pt x="689" y="1004"/>
                    <a:pt x="1004" y="689"/>
                    <a:pt x="1377" y="689"/>
                  </a:cubicBezTo>
                  <a:close/>
                  <a:moveTo>
                    <a:pt x="1377" y="1"/>
                  </a:moveTo>
                  <a:cubicBezTo>
                    <a:pt x="603" y="1"/>
                    <a:pt x="1" y="631"/>
                    <a:pt x="1" y="1405"/>
                  </a:cubicBezTo>
                  <a:cubicBezTo>
                    <a:pt x="1" y="2151"/>
                    <a:pt x="603" y="2781"/>
                    <a:pt x="1377" y="2781"/>
                  </a:cubicBezTo>
                  <a:cubicBezTo>
                    <a:pt x="2151" y="2781"/>
                    <a:pt x="2782" y="2151"/>
                    <a:pt x="2782" y="1405"/>
                  </a:cubicBezTo>
                  <a:cubicBezTo>
                    <a:pt x="2782" y="631"/>
                    <a:pt x="2151" y="1"/>
                    <a:pt x="1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13;p51">
              <a:extLst>
                <a:ext uri="{FF2B5EF4-FFF2-40B4-BE49-F238E27FC236}">
                  <a16:creationId xmlns:a16="http://schemas.microsoft.com/office/drawing/2014/main" id="{8CEF97C7-101F-4918-B396-FECED1E6427F}"/>
                </a:ext>
              </a:extLst>
            </p:cNvPr>
            <p:cNvSpPr/>
            <p:nvPr/>
          </p:nvSpPr>
          <p:spPr>
            <a:xfrm>
              <a:off x="3474413" y="2660050"/>
              <a:ext cx="70250" cy="70250"/>
            </a:xfrm>
            <a:custGeom>
              <a:avLst/>
              <a:gdLst/>
              <a:ahLst/>
              <a:cxnLst/>
              <a:rect l="l" t="t" r="r" b="b"/>
              <a:pathLst>
                <a:path w="2810" h="2810" extrusionOk="0">
                  <a:moveTo>
                    <a:pt x="1405" y="717"/>
                  </a:moveTo>
                  <a:cubicBezTo>
                    <a:pt x="1778" y="717"/>
                    <a:pt x="2093" y="1032"/>
                    <a:pt x="2093" y="1405"/>
                  </a:cubicBezTo>
                  <a:cubicBezTo>
                    <a:pt x="2093" y="1778"/>
                    <a:pt x="1778" y="2093"/>
                    <a:pt x="1405" y="2093"/>
                  </a:cubicBezTo>
                  <a:cubicBezTo>
                    <a:pt x="1004" y="2093"/>
                    <a:pt x="689" y="1778"/>
                    <a:pt x="689" y="1405"/>
                  </a:cubicBezTo>
                  <a:cubicBezTo>
                    <a:pt x="689" y="1032"/>
                    <a:pt x="1004" y="717"/>
                    <a:pt x="1405" y="717"/>
                  </a:cubicBezTo>
                  <a:close/>
                  <a:moveTo>
                    <a:pt x="1405" y="0"/>
                  </a:moveTo>
                  <a:cubicBezTo>
                    <a:pt x="631" y="0"/>
                    <a:pt x="1" y="631"/>
                    <a:pt x="1" y="1405"/>
                  </a:cubicBezTo>
                  <a:cubicBezTo>
                    <a:pt x="1" y="2179"/>
                    <a:pt x="631" y="2810"/>
                    <a:pt x="1405" y="2810"/>
                  </a:cubicBezTo>
                  <a:cubicBezTo>
                    <a:pt x="2179" y="2810"/>
                    <a:pt x="2810" y="2179"/>
                    <a:pt x="2810" y="1405"/>
                  </a:cubicBezTo>
                  <a:cubicBezTo>
                    <a:pt x="2810" y="631"/>
                    <a:pt x="2179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14;p51">
              <a:extLst>
                <a:ext uri="{FF2B5EF4-FFF2-40B4-BE49-F238E27FC236}">
                  <a16:creationId xmlns:a16="http://schemas.microsoft.com/office/drawing/2014/main" id="{40B9BFAE-8F89-4B39-84DF-0137E86180CF}"/>
                </a:ext>
              </a:extLst>
            </p:cNvPr>
            <p:cNvSpPr/>
            <p:nvPr/>
          </p:nvSpPr>
          <p:spPr>
            <a:xfrm>
              <a:off x="3399888" y="2716675"/>
              <a:ext cx="70250" cy="70250"/>
            </a:xfrm>
            <a:custGeom>
              <a:avLst/>
              <a:gdLst/>
              <a:ahLst/>
              <a:cxnLst/>
              <a:rect l="l" t="t" r="r" b="b"/>
              <a:pathLst>
                <a:path w="2810" h="2810" extrusionOk="0">
                  <a:moveTo>
                    <a:pt x="1405" y="688"/>
                  </a:moveTo>
                  <a:cubicBezTo>
                    <a:pt x="1806" y="688"/>
                    <a:pt x="2122" y="1003"/>
                    <a:pt x="2122" y="1405"/>
                  </a:cubicBezTo>
                  <a:cubicBezTo>
                    <a:pt x="2122" y="1777"/>
                    <a:pt x="1806" y="2093"/>
                    <a:pt x="1405" y="2093"/>
                  </a:cubicBezTo>
                  <a:cubicBezTo>
                    <a:pt x="1032" y="2093"/>
                    <a:pt x="717" y="1777"/>
                    <a:pt x="717" y="1405"/>
                  </a:cubicBezTo>
                  <a:cubicBezTo>
                    <a:pt x="717" y="1003"/>
                    <a:pt x="1032" y="688"/>
                    <a:pt x="1405" y="688"/>
                  </a:cubicBezTo>
                  <a:close/>
                  <a:moveTo>
                    <a:pt x="1405" y="0"/>
                  </a:moveTo>
                  <a:cubicBezTo>
                    <a:pt x="631" y="0"/>
                    <a:pt x="0" y="631"/>
                    <a:pt x="0" y="1405"/>
                  </a:cubicBezTo>
                  <a:cubicBezTo>
                    <a:pt x="0" y="2179"/>
                    <a:pt x="631" y="2809"/>
                    <a:pt x="1405" y="2809"/>
                  </a:cubicBezTo>
                  <a:cubicBezTo>
                    <a:pt x="2179" y="2809"/>
                    <a:pt x="2810" y="2179"/>
                    <a:pt x="2810" y="1405"/>
                  </a:cubicBezTo>
                  <a:cubicBezTo>
                    <a:pt x="2810" y="631"/>
                    <a:pt x="2179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15;p51">
              <a:extLst>
                <a:ext uri="{FF2B5EF4-FFF2-40B4-BE49-F238E27FC236}">
                  <a16:creationId xmlns:a16="http://schemas.microsoft.com/office/drawing/2014/main" id="{5F5CAED8-0003-4474-A085-34D3CC02F538}"/>
                </a:ext>
              </a:extLst>
            </p:cNvPr>
            <p:cNvSpPr/>
            <p:nvPr/>
          </p:nvSpPr>
          <p:spPr>
            <a:xfrm>
              <a:off x="3356163" y="2799800"/>
              <a:ext cx="69550" cy="70250"/>
            </a:xfrm>
            <a:custGeom>
              <a:avLst/>
              <a:gdLst/>
              <a:ahLst/>
              <a:cxnLst/>
              <a:rect l="l" t="t" r="r" b="b"/>
              <a:pathLst>
                <a:path w="2782" h="2810" extrusionOk="0">
                  <a:moveTo>
                    <a:pt x="1377" y="717"/>
                  </a:moveTo>
                  <a:cubicBezTo>
                    <a:pt x="1778" y="717"/>
                    <a:pt x="2093" y="1032"/>
                    <a:pt x="2093" y="1405"/>
                  </a:cubicBezTo>
                  <a:cubicBezTo>
                    <a:pt x="2093" y="1806"/>
                    <a:pt x="1778" y="2093"/>
                    <a:pt x="1377" y="2093"/>
                  </a:cubicBezTo>
                  <a:cubicBezTo>
                    <a:pt x="1004" y="2093"/>
                    <a:pt x="689" y="1806"/>
                    <a:pt x="689" y="1405"/>
                  </a:cubicBezTo>
                  <a:cubicBezTo>
                    <a:pt x="689" y="1032"/>
                    <a:pt x="1004" y="717"/>
                    <a:pt x="1377" y="717"/>
                  </a:cubicBezTo>
                  <a:close/>
                  <a:moveTo>
                    <a:pt x="1377" y="0"/>
                  </a:moveTo>
                  <a:cubicBezTo>
                    <a:pt x="603" y="0"/>
                    <a:pt x="1" y="631"/>
                    <a:pt x="1" y="1405"/>
                  </a:cubicBezTo>
                  <a:cubicBezTo>
                    <a:pt x="1" y="2179"/>
                    <a:pt x="603" y="2810"/>
                    <a:pt x="1377" y="2810"/>
                  </a:cubicBezTo>
                  <a:cubicBezTo>
                    <a:pt x="2151" y="2810"/>
                    <a:pt x="2781" y="2179"/>
                    <a:pt x="2781" y="1405"/>
                  </a:cubicBezTo>
                  <a:cubicBezTo>
                    <a:pt x="2781" y="631"/>
                    <a:pt x="2151" y="0"/>
                    <a:pt x="1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16;p51">
              <a:extLst>
                <a:ext uri="{FF2B5EF4-FFF2-40B4-BE49-F238E27FC236}">
                  <a16:creationId xmlns:a16="http://schemas.microsoft.com/office/drawing/2014/main" id="{6875C8AC-AFFA-455B-8552-6C327794EA7D}"/>
                </a:ext>
              </a:extLst>
            </p:cNvPr>
            <p:cNvSpPr/>
            <p:nvPr/>
          </p:nvSpPr>
          <p:spPr>
            <a:xfrm>
              <a:off x="3356888" y="2891525"/>
              <a:ext cx="69525" cy="70250"/>
            </a:xfrm>
            <a:custGeom>
              <a:avLst/>
              <a:gdLst/>
              <a:ahLst/>
              <a:cxnLst/>
              <a:rect l="l" t="t" r="r" b="b"/>
              <a:pathLst>
                <a:path w="2781" h="2810" extrusionOk="0">
                  <a:moveTo>
                    <a:pt x="1376" y="689"/>
                  </a:moveTo>
                  <a:cubicBezTo>
                    <a:pt x="1778" y="689"/>
                    <a:pt x="2093" y="1004"/>
                    <a:pt x="2093" y="1405"/>
                  </a:cubicBezTo>
                  <a:cubicBezTo>
                    <a:pt x="2093" y="1778"/>
                    <a:pt x="1778" y="2093"/>
                    <a:pt x="1376" y="2093"/>
                  </a:cubicBezTo>
                  <a:cubicBezTo>
                    <a:pt x="1004" y="2093"/>
                    <a:pt x="688" y="1778"/>
                    <a:pt x="688" y="1405"/>
                  </a:cubicBezTo>
                  <a:cubicBezTo>
                    <a:pt x="688" y="1004"/>
                    <a:pt x="1004" y="689"/>
                    <a:pt x="1376" y="689"/>
                  </a:cubicBezTo>
                  <a:close/>
                  <a:moveTo>
                    <a:pt x="1376" y="1"/>
                  </a:moveTo>
                  <a:cubicBezTo>
                    <a:pt x="602" y="1"/>
                    <a:pt x="0" y="631"/>
                    <a:pt x="0" y="1405"/>
                  </a:cubicBezTo>
                  <a:cubicBezTo>
                    <a:pt x="0" y="2179"/>
                    <a:pt x="602" y="2810"/>
                    <a:pt x="1376" y="2810"/>
                  </a:cubicBezTo>
                  <a:cubicBezTo>
                    <a:pt x="2150" y="2810"/>
                    <a:pt x="2781" y="2179"/>
                    <a:pt x="2781" y="1405"/>
                  </a:cubicBezTo>
                  <a:cubicBezTo>
                    <a:pt x="2781" y="631"/>
                    <a:pt x="2150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17;p51">
              <a:extLst>
                <a:ext uri="{FF2B5EF4-FFF2-40B4-BE49-F238E27FC236}">
                  <a16:creationId xmlns:a16="http://schemas.microsoft.com/office/drawing/2014/main" id="{60ACB347-3439-4B59-812B-EE66CA83D9C0}"/>
                </a:ext>
              </a:extLst>
            </p:cNvPr>
            <p:cNvSpPr/>
            <p:nvPr/>
          </p:nvSpPr>
          <p:spPr>
            <a:xfrm>
              <a:off x="3442888" y="2928075"/>
              <a:ext cx="70250" cy="70250"/>
            </a:xfrm>
            <a:custGeom>
              <a:avLst/>
              <a:gdLst/>
              <a:ahLst/>
              <a:cxnLst/>
              <a:rect l="l" t="t" r="r" b="b"/>
              <a:pathLst>
                <a:path w="2810" h="2810" extrusionOk="0">
                  <a:moveTo>
                    <a:pt x="1405" y="689"/>
                  </a:moveTo>
                  <a:cubicBezTo>
                    <a:pt x="1806" y="689"/>
                    <a:pt x="2122" y="1004"/>
                    <a:pt x="2122" y="1405"/>
                  </a:cubicBezTo>
                  <a:cubicBezTo>
                    <a:pt x="2122" y="1778"/>
                    <a:pt x="1806" y="2093"/>
                    <a:pt x="1405" y="2093"/>
                  </a:cubicBezTo>
                  <a:cubicBezTo>
                    <a:pt x="1032" y="2093"/>
                    <a:pt x="717" y="1778"/>
                    <a:pt x="717" y="1405"/>
                  </a:cubicBezTo>
                  <a:cubicBezTo>
                    <a:pt x="717" y="1004"/>
                    <a:pt x="1032" y="689"/>
                    <a:pt x="1405" y="689"/>
                  </a:cubicBezTo>
                  <a:close/>
                  <a:moveTo>
                    <a:pt x="1405" y="1"/>
                  </a:moveTo>
                  <a:cubicBezTo>
                    <a:pt x="631" y="1"/>
                    <a:pt x="0" y="631"/>
                    <a:pt x="0" y="1405"/>
                  </a:cubicBezTo>
                  <a:cubicBezTo>
                    <a:pt x="0" y="2179"/>
                    <a:pt x="631" y="2810"/>
                    <a:pt x="1405" y="2810"/>
                  </a:cubicBezTo>
                  <a:cubicBezTo>
                    <a:pt x="2179" y="2810"/>
                    <a:pt x="2810" y="2179"/>
                    <a:pt x="2810" y="1405"/>
                  </a:cubicBezTo>
                  <a:cubicBezTo>
                    <a:pt x="2810" y="631"/>
                    <a:pt x="2179" y="1"/>
                    <a:pt x="1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18;p51">
              <a:extLst>
                <a:ext uri="{FF2B5EF4-FFF2-40B4-BE49-F238E27FC236}">
                  <a16:creationId xmlns:a16="http://schemas.microsoft.com/office/drawing/2014/main" id="{D6DF4DC5-3AC4-4FF7-9B15-5DEE9011D894}"/>
                </a:ext>
              </a:extLst>
            </p:cNvPr>
            <p:cNvSpPr/>
            <p:nvPr/>
          </p:nvSpPr>
          <p:spPr>
            <a:xfrm>
              <a:off x="3531738" y="2824900"/>
              <a:ext cx="94625" cy="91725"/>
            </a:xfrm>
            <a:custGeom>
              <a:avLst/>
              <a:gdLst/>
              <a:ahLst/>
              <a:cxnLst/>
              <a:rect l="l" t="t" r="r" b="b"/>
              <a:pathLst>
                <a:path w="3785" h="3669" extrusionOk="0">
                  <a:moveTo>
                    <a:pt x="2352" y="688"/>
                  </a:moveTo>
                  <a:cubicBezTo>
                    <a:pt x="2552" y="688"/>
                    <a:pt x="2724" y="745"/>
                    <a:pt x="2839" y="860"/>
                  </a:cubicBezTo>
                  <a:cubicBezTo>
                    <a:pt x="3183" y="1204"/>
                    <a:pt x="3040" y="1949"/>
                    <a:pt x="2524" y="2465"/>
                  </a:cubicBezTo>
                  <a:cubicBezTo>
                    <a:pt x="2198" y="2791"/>
                    <a:pt x="1792" y="2968"/>
                    <a:pt x="1451" y="2968"/>
                  </a:cubicBezTo>
                  <a:cubicBezTo>
                    <a:pt x="1251" y="2968"/>
                    <a:pt x="1074" y="2907"/>
                    <a:pt x="947" y="2780"/>
                  </a:cubicBezTo>
                  <a:cubicBezTo>
                    <a:pt x="603" y="2436"/>
                    <a:pt x="746" y="1720"/>
                    <a:pt x="1262" y="1204"/>
                  </a:cubicBezTo>
                  <a:cubicBezTo>
                    <a:pt x="1606" y="860"/>
                    <a:pt x="2008" y="688"/>
                    <a:pt x="2352" y="688"/>
                  </a:cubicBezTo>
                  <a:close/>
                  <a:moveTo>
                    <a:pt x="2388" y="1"/>
                  </a:moveTo>
                  <a:cubicBezTo>
                    <a:pt x="2283" y="1"/>
                    <a:pt x="2175" y="10"/>
                    <a:pt x="2065" y="28"/>
                  </a:cubicBezTo>
                  <a:cubicBezTo>
                    <a:pt x="1606" y="86"/>
                    <a:pt x="1148" y="344"/>
                    <a:pt x="775" y="716"/>
                  </a:cubicBezTo>
                  <a:cubicBezTo>
                    <a:pt x="402" y="1089"/>
                    <a:pt x="173" y="1548"/>
                    <a:pt x="87" y="2006"/>
                  </a:cubicBezTo>
                  <a:cubicBezTo>
                    <a:pt x="1" y="2522"/>
                    <a:pt x="144" y="2952"/>
                    <a:pt x="460" y="3268"/>
                  </a:cubicBezTo>
                  <a:cubicBezTo>
                    <a:pt x="718" y="3526"/>
                    <a:pt x="1033" y="3669"/>
                    <a:pt x="1434" y="3669"/>
                  </a:cubicBezTo>
                  <a:cubicBezTo>
                    <a:pt x="1520" y="3669"/>
                    <a:pt x="1635" y="3640"/>
                    <a:pt x="1721" y="3640"/>
                  </a:cubicBezTo>
                  <a:cubicBezTo>
                    <a:pt x="2180" y="3554"/>
                    <a:pt x="2638" y="3325"/>
                    <a:pt x="3011" y="2952"/>
                  </a:cubicBezTo>
                  <a:cubicBezTo>
                    <a:pt x="3384" y="2580"/>
                    <a:pt x="3642" y="2121"/>
                    <a:pt x="3699" y="1662"/>
                  </a:cubicBezTo>
                  <a:cubicBezTo>
                    <a:pt x="3785" y="1146"/>
                    <a:pt x="3670" y="688"/>
                    <a:pt x="3355" y="372"/>
                  </a:cubicBezTo>
                  <a:cubicBezTo>
                    <a:pt x="3107" y="125"/>
                    <a:pt x="2771" y="1"/>
                    <a:pt x="2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19;p51">
              <a:extLst>
                <a:ext uri="{FF2B5EF4-FFF2-40B4-BE49-F238E27FC236}">
                  <a16:creationId xmlns:a16="http://schemas.microsoft.com/office/drawing/2014/main" id="{F5242758-EA42-4730-B1EF-4184C35E6987}"/>
                </a:ext>
              </a:extLst>
            </p:cNvPr>
            <p:cNvSpPr/>
            <p:nvPr/>
          </p:nvSpPr>
          <p:spPr>
            <a:xfrm>
              <a:off x="3419938" y="2658625"/>
              <a:ext cx="17950" cy="17925"/>
            </a:xfrm>
            <a:custGeom>
              <a:avLst/>
              <a:gdLst/>
              <a:ahLst/>
              <a:cxnLst/>
              <a:rect l="l" t="t" r="r" b="b"/>
              <a:pathLst>
                <a:path w="718" h="717" extrusionOk="0">
                  <a:moveTo>
                    <a:pt x="345" y="0"/>
                  </a:moveTo>
                  <a:cubicBezTo>
                    <a:pt x="173" y="0"/>
                    <a:pt x="1" y="172"/>
                    <a:pt x="1" y="344"/>
                  </a:cubicBezTo>
                  <a:cubicBezTo>
                    <a:pt x="1" y="545"/>
                    <a:pt x="173" y="717"/>
                    <a:pt x="345" y="717"/>
                  </a:cubicBezTo>
                  <a:cubicBezTo>
                    <a:pt x="546" y="717"/>
                    <a:pt x="718" y="545"/>
                    <a:pt x="718" y="344"/>
                  </a:cubicBezTo>
                  <a:cubicBezTo>
                    <a:pt x="718" y="172"/>
                    <a:pt x="54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2097;p51">
            <a:extLst>
              <a:ext uri="{FF2B5EF4-FFF2-40B4-BE49-F238E27FC236}">
                <a16:creationId xmlns:a16="http://schemas.microsoft.com/office/drawing/2014/main" id="{1CE1C6EB-F188-4598-8701-6B81874BC276}"/>
              </a:ext>
            </a:extLst>
          </p:cNvPr>
          <p:cNvGrpSpPr/>
          <p:nvPr/>
        </p:nvGrpSpPr>
        <p:grpSpPr>
          <a:xfrm>
            <a:off x="438085" y="2791271"/>
            <a:ext cx="1040614" cy="1227401"/>
            <a:chOff x="2554213" y="3261875"/>
            <a:chExt cx="452950" cy="448100"/>
          </a:xfrm>
        </p:grpSpPr>
        <p:sp>
          <p:nvSpPr>
            <p:cNvPr id="113" name="Google Shape;2098;p51">
              <a:extLst>
                <a:ext uri="{FF2B5EF4-FFF2-40B4-BE49-F238E27FC236}">
                  <a16:creationId xmlns:a16="http://schemas.microsoft.com/office/drawing/2014/main" id="{5682D66E-A784-42B1-8042-BB5C2FE7B465}"/>
                </a:ext>
              </a:extLst>
            </p:cNvPr>
            <p:cNvSpPr/>
            <p:nvPr/>
          </p:nvSpPr>
          <p:spPr>
            <a:xfrm>
              <a:off x="2565688" y="3269925"/>
              <a:ext cx="68825" cy="69550"/>
            </a:xfrm>
            <a:custGeom>
              <a:avLst/>
              <a:gdLst/>
              <a:ahLst/>
              <a:cxnLst/>
              <a:rect l="l" t="t" r="r" b="b"/>
              <a:pathLst>
                <a:path w="2753" h="2782" extrusionOk="0">
                  <a:moveTo>
                    <a:pt x="1405" y="2523"/>
                  </a:moveTo>
                  <a:lnTo>
                    <a:pt x="1663" y="1721"/>
                  </a:lnTo>
                  <a:lnTo>
                    <a:pt x="2494" y="1463"/>
                  </a:lnTo>
                  <a:lnTo>
                    <a:pt x="2752" y="631"/>
                  </a:lnTo>
                  <a:cubicBezTo>
                    <a:pt x="2666" y="574"/>
                    <a:pt x="2609" y="545"/>
                    <a:pt x="2523" y="545"/>
                  </a:cubicBezTo>
                  <a:lnTo>
                    <a:pt x="459" y="58"/>
                  </a:lnTo>
                  <a:cubicBezTo>
                    <a:pt x="258" y="1"/>
                    <a:pt x="57" y="115"/>
                    <a:pt x="0" y="345"/>
                  </a:cubicBezTo>
                  <a:cubicBezTo>
                    <a:pt x="0" y="402"/>
                    <a:pt x="0" y="459"/>
                    <a:pt x="0" y="517"/>
                  </a:cubicBezTo>
                  <a:lnTo>
                    <a:pt x="487" y="2609"/>
                  </a:lnTo>
                  <a:cubicBezTo>
                    <a:pt x="516" y="2667"/>
                    <a:pt x="545" y="2724"/>
                    <a:pt x="602" y="27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99;p51">
              <a:extLst>
                <a:ext uri="{FF2B5EF4-FFF2-40B4-BE49-F238E27FC236}">
                  <a16:creationId xmlns:a16="http://schemas.microsoft.com/office/drawing/2014/main" id="{D486BAEF-E5FA-4506-AEF0-6405B8448411}"/>
                </a:ext>
              </a:extLst>
            </p:cNvPr>
            <p:cNvSpPr/>
            <p:nvPr/>
          </p:nvSpPr>
          <p:spPr>
            <a:xfrm>
              <a:off x="2607238" y="3285700"/>
              <a:ext cx="318225" cy="318925"/>
            </a:xfrm>
            <a:custGeom>
              <a:avLst/>
              <a:gdLst/>
              <a:ahLst/>
              <a:cxnLst/>
              <a:rect l="l" t="t" r="r" b="b"/>
              <a:pathLst>
                <a:path w="12729" h="12757" extrusionOk="0">
                  <a:moveTo>
                    <a:pt x="1" y="1090"/>
                  </a:moveTo>
                  <a:lnTo>
                    <a:pt x="11668" y="12757"/>
                  </a:lnTo>
                  <a:lnTo>
                    <a:pt x="12729" y="11668"/>
                  </a:lnTo>
                  <a:lnTo>
                    <a:pt x="9547" y="8486"/>
                  </a:lnTo>
                  <a:lnTo>
                    <a:pt x="6480" y="5390"/>
                  </a:lnTo>
                  <a:lnTo>
                    <a:pt x="1090" y="0"/>
                  </a:lnTo>
                  <a:lnTo>
                    <a:pt x="832" y="8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00;p51">
              <a:extLst>
                <a:ext uri="{FF2B5EF4-FFF2-40B4-BE49-F238E27FC236}">
                  <a16:creationId xmlns:a16="http://schemas.microsoft.com/office/drawing/2014/main" id="{2CD9777C-1680-477E-9794-4AEB1C9FA558}"/>
                </a:ext>
              </a:extLst>
            </p:cNvPr>
            <p:cNvSpPr/>
            <p:nvPr/>
          </p:nvSpPr>
          <p:spPr>
            <a:xfrm>
              <a:off x="2580738" y="3312925"/>
              <a:ext cx="318225" cy="318225"/>
            </a:xfrm>
            <a:custGeom>
              <a:avLst/>
              <a:gdLst/>
              <a:ahLst/>
              <a:cxnLst/>
              <a:rect l="l" t="t" r="r" b="b"/>
              <a:pathLst>
                <a:path w="12729" h="12729" extrusionOk="0">
                  <a:moveTo>
                    <a:pt x="12728" y="11668"/>
                  </a:moveTo>
                  <a:lnTo>
                    <a:pt x="1061" y="1"/>
                  </a:lnTo>
                  <a:lnTo>
                    <a:pt x="803" y="803"/>
                  </a:lnTo>
                  <a:lnTo>
                    <a:pt x="0" y="1061"/>
                  </a:lnTo>
                  <a:lnTo>
                    <a:pt x="5389" y="6451"/>
                  </a:lnTo>
                  <a:lnTo>
                    <a:pt x="8457" y="9547"/>
                  </a:lnTo>
                  <a:lnTo>
                    <a:pt x="11668" y="127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01;p51">
              <a:extLst>
                <a:ext uri="{FF2B5EF4-FFF2-40B4-BE49-F238E27FC236}">
                  <a16:creationId xmlns:a16="http://schemas.microsoft.com/office/drawing/2014/main" id="{A354A758-F18C-4C1A-90DC-174A2A680201}"/>
                </a:ext>
              </a:extLst>
            </p:cNvPr>
            <p:cNvSpPr/>
            <p:nvPr/>
          </p:nvSpPr>
          <p:spPr>
            <a:xfrm>
              <a:off x="2872413" y="3577375"/>
              <a:ext cx="78150" cy="78150"/>
            </a:xfrm>
            <a:custGeom>
              <a:avLst/>
              <a:gdLst/>
              <a:ahLst/>
              <a:cxnLst/>
              <a:rect l="l" t="t" r="r" b="b"/>
              <a:pathLst>
                <a:path w="3126" h="3126" extrusionOk="0">
                  <a:moveTo>
                    <a:pt x="2122" y="1"/>
                  </a:moveTo>
                  <a:lnTo>
                    <a:pt x="1061" y="1090"/>
                  </a:lnTo>
                  <a:lnTo>
                    <a:pt x="1" y="2151"/>
                  </a:lnTo>
                  <a:lnTo>
                    <a:pt x="975" y="3125"/>
                  </a:lnTo>
                  <a:lnTo>
                    <a:pt x="3125" y="1004"/>
                  </a:lnTo>
                  <a:close/>
                </a:path>
              </a:pathLst>
            </a:custGeom>
            <a:solidFill>
              <a:srgbClr val="FFC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02;p51">
              <a:extLst>
                <a:ext uri="{FF2B5EF4-FFF2-40B4-BE49-F238E27FC236}">
                  <a16:creationId xmlns:a16="http://schemas.microsoft.com/office/drawing/2014/main" id="{907FC057-2D2C-4634-A5FF-EAA0ED7C46C9}"/>
                </a:ext>
              </a:extLst>
            </p:cNvPr>
            <p:cNvSpPr/>
            <p:nvPr/>
          </p:nvSpPr>
          <p:spPr>
            <a:xfrm>
              <a:off x="2896788" y="3602450"/>
              <a:ext cx="100350" cy="99650"/>
            </a:xfrm>
            <a:custGeom>
              <a:avLst/>
              <a:gdLst/>
              <a:ahLst/>
              <a:cxnLst/>
              <a:rect l="l" t="t" r="r" b="b"/>
              <a:pathLst>
                <a:path w="4014" h="3986" extrusionOk="0">
                  <a:moveTo>
                    <a:pt x="2150" y="1"/>
                  </a:moveTo>
                  <a:lnTo>
                    <a:pt x="0" y="2122"/>
                  </a:lnTo>
                  <a:lnTo>
                    <a:pt x="1720" y="3842"/>
                  </a:lnTo>
                  <a:cubicBezTo>
                    <a:pt x="1864" y="3986"/>
                    <a:pt x="2122" y="3986"/>
                    <a:pt x="2265" y="3842"/>
                  </a:cubicBezTo>
                  <a:lnTo>
                    <a:pt x="3842" y="2237"/>
                  </a:lnTo>
                  <a:cubicBezTo>
                    <a:pt x="4014" y="2094"/>
                    <a:pt x="4014" y="1836"/>
                    <a:pt x="3842" y="16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03;p51">
              <a:extLst>
                <a:ext uri="{FF2B5EF4-FFF2-40B4-BE49-F238E27FC236}">
                  <a16:creationId xmlns:a16="http://schemas.microsoft.com/office/drawing/2014/main" id="{1A23E5C5-D287-4399-AE35-D7FBE6753F16}"/>
                </a:ext>
              </a:extLst>
            </p:cNvPr>
            <p:cNvSpPr/>
            <p:nvPr/>
          </p:nvSpPr>
          <p:spPr>
            <a:xfrm>
              <a:off x="2563538" y="3474175"/>
              <a:ext cx="228625" cy="228650"/>
            </a:xfrm>
            <a:custGeom>
              <a:avLst/>
              <a:gdLst/>
              <a:ahLst/>
              <a:cxnLst/>
              <a:rect l="l" t="t" r="r" b="b"/>
              <a:pathLst>
                <a:path w="9145" h="9146" extrusionOk="0">
                  <a:moveTo>
                    <a:pt x="3354" y="8887"/>
                  </a:moveTo>
                  <a:lnTo>
                    <a:pt x="9145" y="3097"/>
                  </a:lnTo>
                  <a:lnTo>
                    <a:pt x="6077" y="1"/>
                  </a:lnTo>
                  <a:lnTo>
                    <a:pt x="287" y="5791"/>
                  </a:lnTo>
                  <a:cubicBezTo>
                    <a:pt x="0" y="6078"/>
                    <a:pt x="0" y="6508"/>
                    <a:pt x="287" y="6766"/>
                  </a:cubicBezTo>
                  <a:lnTo>
                    <a:pt x="2379" y="8887"/>
                  </a:lnTo>
                  <a:cubicBezTo>
                    <a:pt x="2666" y="9145"/>
                    <a:pt x="3096" y="9145"/>
                    <a:pt x="3354" y="88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04;p51">
              <a:extLst>
                <a:ext uri="{FF2B5EF4-FFF2-40B4-BE49-F238E27FC236}">
                  <a16:creationId xmlns:a16="http://schemas.microsoft.com/office/drawing/2014/main" id="{917B1115-637B-40B7-BB25-57C6AC3724E6}"/>
                </a:ext>
              </a:extLst>
            </p:cNvPr>
            <p:cNvSpPr/>
            <p:nvPr/>
          </p:nvSpPr>
          <p:spPr>
            <a:xfrm>
              <a:off x="2769213" y="3269200"/>
              <a:ext cx="228650" cy="228650"/>
            </a:xfrm>
            <a:custGeom>
              <a:avLst/>
              <a:gdLst/>
              <a:ahLst/>
              <a:cxnLst/>
              <a:rect l="l" t="t" r="r" b="b"/>
              <a:pathLst>
                <a:path w="9146" h="9146" extrusionOk="0">
                  <a:moveTo>
                    <a:pt x="1" y="6050"/>
                  </a:moveTo>
                  <a:lnTo>
                    <a:pt x="3068" y="9146"/>
                  </a:lnTo>
                  <a:lnTo>
                    <a:pt x="8859" y="3355"/>
                  </a:lnTo>
                  <a:cubicBezTo>
                    <a:pt x="9145" y="3068"/>
                    <a:pt x="9145" y="2638"/>
                    <a:pt x="8859" y="2380"/>
                  </a:cubicBezTo>
                  <a:lnTo>
                    <a:pt x="6766" y="259"/>
                  </a:lnTo>
                  <a:cubicBezTo>
                    <a:pt x="6479" y="1"/>
                    <a:pt x="6049" y="1"/>
                    <a:pt x="5791" y="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05;p51">
              <a:extLst>
                <a:ext uri="{FF2B5EF4-FFF2-40B4-BE49-F238E27FC236}">
                  <a16:creationId xmlns:a16="http://schemas.microsoft.com/office/drawing/2014/main" id="{5B46DDAC-4358-4A35-92D5-CF06E813661D}"/>
                </a:ext>
              </a:extLst>
            </p:cNvPr>
            <p:cNvSpPr/>
            <p:nvPr/>
          </p:nvSpPr>
          <p:spPr>
            <a:xfrm>
              <a:off x="2554213" y="3261875"/>
              <a:ext cx="452950" cy="448100"/>
            </a:xfrm>
            <a:custGeom>
              <a:avLst/>
              <a:gdLst/>
              <a:ahLst/>
              <a:cxnLst/>
              <a:rect l="l" t="t" r="r" b="b"/>
              <a:pathLst>
                <a:path w="18118" h="17924" extrusionOk="0">
                  <a:moveTo>
                    <a:pt x="860" y="695"/>
                  </a:moveTo>
                  <a:lnTo>
                    <a:pt x="2781" y="1154"/>
                  </a:lnTo>
                  <a:lnTo>
                    <a:pt x="2666" y="1498"/>
                  </a:lnTo>
                  <a:lnTo>
                    <a:pt x="2036" y="1699"/>
                  </a:lnTo>
                  <a:cubicBezTo>
                    <a:pt x="1921" y="1727"/>
                    <a:pt x="1835" y="1813"/>
                    <a:pt x="1806" y="1928"/>
                  </a:cubicBezTo>
                  <a:lnTo>
                    <a:pt x="1606" y="2559"/>
                  </a:lnTo>
                  <a:lnTo>
                    <a:pt x="1262" y="2673"/>
                  </a:lnTo>
                  <a:lnTo>
                    <a:pt x="803" y="753"/>
                  </a:lnTo>
                  <a:cubicBezTo>
                    <a:pt x="803" y="724"/>
                    <a:pt x="803" y="724"/>
                    <a:pt x="832" y="724"/>
                  </a:cubicBezTo>
                  <a:cubicBezTo>
                    <a:pt x="832" y="724"/>
                    <a:pt x="832" y="695"/>
                    <a:pt x="832" y="695"/>
                  </a:cubicBezTo>
                  <a:close/>
                  <a:moveTo>
                    <a:pt x="14864" y="702"/>
                  </a:moveTo>
                  <a:cubicBezTo>
                    <a:pt x="14950" y="702"/>
                    <a:pt x="15036" y="738"/>
                    <a:pt x="15108" y="810"/>
                  </a:cubicBezTo>
                  <a:lnTo>
                    <a:pt x="17229" y="2903"/>
                  </a:lnTo>
                  <a:cubicBezTo>
                    <a:pt x="17287" y="2989"/>
                    <a:pt x="17315" y="3075"/>
                    <a:pt x="17315" y="3161"/>
                  </a:cubicBezTo>
                  <a:cubicBezTo>
                    <a:pt x="17315" y="3247"/>
                    <a:pt x="17287" y="3333"/>
                    <a:pt x="17229" y="3390"/>
                  </a:cubicBezTo>
                  <a:lnTo>
                    <a:pt x="11668" y="8951"/>
                  </a:lnTo>
                  <a:lnTo>
                    <a:pt x="9088" y="6343"/>
                  </a:lnTo>
                  <a:lnTo>
                    <a:pt x="9633" y="5798"/>
                  </a:lnTo>
                  <a:lnTo>
                    <a:pt x="10149" y="6314"/>
                  </a:lnTo>
                  <a:cubicBezTo>
                    <a:pt x="10206" y="6400"/>
                    <a:pt x="10321" y="6429"/>
                    <a:pt x="10407" y="6429"/>
                  </a:cubicBezTo>
                  <a:cubicBezTo>
                    <a:pt x="10493" y="6429"/>
                    <a:pt x="10579" y="6400"/>
                    <a:pt x="10636" y="6314"/>
                  </a:cubicBezTo>
                  <a:cubicBezTo>
                    <a:pt x="10779" y="6171"/>
                    <a:pt x="10779" y="5970"/>
                    <a:pt x="10636" y="5827"/>
                  </a:cubicBezTo>
                  <a:lnTo>
                    <a:pt x="10120" y="5311"/>
                  </a:lnTo>
                  <a:lnTo>
                    <a:pt x="10693" y="4766"/>
                  </a:lnTo>
                  <a:lnTo>
                    <a:pt x="11209" y="5282"/>
                  </a:lnTo>
                  <a:cubicBezTo>
                    <a:pt x="11267" y="5339"/>
                    <a:pt x="11353" y="5368"/>
                    <a:pt x="11439" y="5368"/>
                  </a:cubicBezTo>
                  <a:cubicBezTo>
                    <a:pt x="11525" y="5368"/>
                    <a:pt x="11611" y="5339"/>
                    <a:pt x="11697" y="5282"/>
                  </a:cubicBezTo>
                  <a:cubicBezTo>
                    <a:pt x="11840" y="5139"/>
                    <a:pt x="11840" y="4909"/>
                    <a:pt x="11697" y="4766"/>
                  </a:cubicBezTo>
                  <a:lnTo>
                    <a:pt x="11181" y="4250"/>
                  </a:lnTo>
                  <a:lnTo>
                    <a:pt x="11725" y="3705"/>
                  </a:lnTo>
                  <a:lnTo>
                    <a:pt x="12671" y="4651"/>
                  </a:lnTo>
                  <a:cubicBezTo>
                    <a:pt x="12757" y="4737"/>
                    <a:pt x="12843" y="4766"/>
                    <a:pt x="12929" y="4766"/>
                  </a:cubicBezTo>
                  <a:cubicBezTo>
                    <a:pt x="13015" y="4766"/>
                    <a:pt x="13101" y="4737"/>
                    <a:pt x="13187" y="4651"/>
                  </a:cubicBezTo>
                  <a:cubicBezTo>
                    <a:pt x="13302" y="4537"/>
                    <a:pt x="13302" y="4307"/>
                    <a:pt x="13187" y="4164"/>
                  </a:cubicBezTo>
                  <a:lnTo>
                    <a:pt x="12213" y="3218"/>
                  </a:lnTo>
                  <a:lnTo>
                    <a:pt x="12786" y="2673"/>
                  </a:lnTo>
                  <a:lnTo>
                    <a:pt x="13302" y="3189"/>
                  </a:lnTo>
                  <a:cubicBezTo>
                    <a:pt x="13359" y="3247"/>
                    <a:pt x="13445" y="3275"/>
                    <a:pt x="13531" y="3275"/>
                  </a:cubicBezTo>
                  <a:cubicBezTo>
                    <a:pt x="13617" y="3275"/>
                    <a:pt x="13732" y="3247"/>
                    <a:pt x="13789" y="3189"/>
                  </a:cubicBezTo>
                  <a:cubicBezTo>
                    <a:pt x="13933" y="3046"/>
                    <a:pt x="13933" y="2817"/>
                    <a:pt x="13789" y="2673"/>
                  </a:cubicBezTo>
                  <a:lnTo>
                    <a:pt x="13273" y="2157"/>
                  </a:lnTo>
                  <a:lnTo>
                    <a:pt x="13818" y="1613"/>
                  </a:lnTo>
                  <a:lnTo>
                    <a:pt x="14334" y="2129"/>
                  </a:lnTo>
                  <a:cubicBezTo>
                    <a:pt x="14420" y="2186"/>
                    <a:pt x="14506" y="2243"/>
                    <a:pt x="14592" y="2243"/>
                  </a:cubicBezTo>
                  <a:cubicBezTo>
                    <a:pt x="14678" y="2243"/>
                    <a:pt x="14764" y="2186"/>
                    <a:pt x="14821" y="2129"/>
                  </a:cubicBezTo>
                  <a:cubicBezTo>
                    <a:pt x="14965" y="1985"/>
                    <a:pt x="14965" y="1785"/>
                    <a:pt x="14821" y="1641"/>
                  </a:cubicBezTo>
                  <a:lnTo>
                    <a:pt x="14305" y="1125"/>
                  </a:lnTo>
                  <a:lnTo>
                    <a:pt x="14621" y="810"/>
                  </a:lnTo>
                  <a:cubicBezTo>
                    <a:pt x="14692" y="738"/>
                    <a:pt x="14778" y="702"/>
                    <a:pt x="14864" y="702"/>
                  </a:cubicBezTo>
                  <a:close/>
                  <a:moveTo>
                    <a:pt x="3354" y="1613"/>
                  </a:moveTo>
                  <a:lnTo>
                    <a:pt x="14363" y="12621"/>
                  </a:lnTo>
                  <a:lnTo>
                    <a:pt x="13789" y="13194"/>
                  </a:lnTo>
                  <a:lnTo>
                    <a:pt x="10407" y="9840"/>
                  </a:lnTo>
                  <a:cubicBezTo>
                    <a:pt x="10349" y="9768"/>
                    <a:pt x="10263" y="9732"/>
                    <a:pt x="10174" y="9732"/>
                  </a:cubicBezTo>
                  <a:cubicBezTo>
                    <a:pt x="10084" y="9732"/>
                    <a:pt x="9991" y="9768"/>
                    <a:pt x="9919" y="9840"/>
                  </a:cubicBezTo>
                  <a:cubicBezTo>
                    <a:pt x="9776" y="9955"/>
                    <a:pt x="9776" y="10184"/>
                    <a:pt x="9919" y="10327"/>
                  </a:cubicBezTo>
                  <a:lnTo>
                    <a:pt x="13302" y="13710"/>
                  </a:lnTo>
                  <a:lnTo>
                    <a:pt x="12729" y="14283"/>
                  </a:lnTo>
                  <a:lnTo>
                    <a:pt x="1720" y="3275"/>
                  </a:lnTo>
                  <a:lnTo>
                    <a:pt x="1978" y="3189"/>
                  </a:lnTo>
                  <a:cubicBezTo>
                    <a:pt x="2093" y="3161"/>
                    <a:pt x="2179" y="3075"/>
                    <a:pt x="2208" y="2960"/>
                  </a:cubicBezTo>
                  <a:lnTo>
                    <a:pt x="2294" y="2702"/>
                  </a:lnTo>
                  <a:lnTo>
                    <a:pt x="7712" y="8091"/>
                  </a:lnTo>
                  <a:cubicBezTo>
                    <a:pt x="7769" y="8177"/>
                    <a:pt x="7855" y="8206"/>
                    <a:pt x="7941" y="8206"/>
                  </a:cubicBezTo>
                  <a:cubicBezTo>
                    <a:pt x="8027" y="8206"/>
                    <a:pt x="8113" y="8177"/>
                    <a:pt x="8199" y="8091"/>
                  </a:cubicBezTo>
                  <a:cubicBezTo>
                    <a:pt x="8343" y="7977"/>
                    <a:pt x="8343" y="7747"/>
                    <a:pt x="8199" y="7604"/>
                  </a:cubicBezTo>
                  <a:lnTo>
                    <a:pt x="2781" y="2186"/>
                  </a:lnTo>
                  <a:lnTo>
                    <a:pt x="3039" y="2129"/>
                  </a:lnTo>
                  <a:cubicBezTo>
                    <a:pt x="3154" y="2071"/>
                    <a:pt x="3240" y="1985"/>
                    <a:pt x="3268" y="1899"/>
                  </a:cubicBezTo>
                  <a:lnTo>
                    <a:pt x="3354" y="1613"/>
                  </a:lnTo>
                  <a:close/>
                  <a:moveTo>
                    <a:pt x="14850" y="13108"/>
                  </a:moveTo>
                  <a:lnTo>
                    <a:pt x="15366" y="13624"/>
                  </a:lnTo>
                  <a:lnTo>
                    <a:pt x="13703" y="15258"/>
                  </a:lnTo>
                  <a:lnTo>
                    <a:pt x="13216" y="14771"/>
                  </a:lnTo>
                  <a:lnTo>
                    <a:pt x="14850" y="13108"/>
                  </a:lnTo>
                  <a:close/>
                  <a:moveTo>
                    <a:pt x="15853" y="14111"/>
                  </a:moveTo>
                  <a:lnTo>
                    <a:pt x="17315" y="15573"/>
                  </a:lnTo>
                  <a:cubicBezTo>
                    <a:pt x="17315" y="15573"/>
                    <a:pt x="17315" y="15602"/>
                    <a:pt x="17315" y="15631"/>
                  </a:cubicBezTo>
                  <a:lnTo>
                    <a:pt x="15710" y="17207"/>
                  </a:lnTo>
                  <a:cubicBezTo>
                    <a:pt x="15710" y="17222"/>
                    <a:pt x="15703" y="17229"/>
                    <a:pt x="15692" y="17229"/>
                  </a:cubicBezTo>
                  <a:cubicBezTo>
                    <a:pt x="15681" y="17229"/>
                    <a:pt x="15667" y="17222"/>
                    <a:pt x="15653" y="17207"/>
                  </a:cubicBezTo>
                  <a:lnTo>
                    <a:pt x="14191" y="15745"/>
                  </a:lnTo>
                  <a:lnTo>
                    <a:pt x="15853" y="14111"/>
                  </a:lnTo>
                  <a:close/>
                  <a:moveTo>
                    <a:pt x="6450" y="8980"/>
                  </a:moveTo>
                  <a:lnTo>
                    <a:pt x="9031" y="11589"/>
                  </a:lnTo>
                  <a:lnTo>
                    <a:pt x="3498" y="17121"/>
                  </a:lnTo>
                  <a:cubicBezTo>
                    <a:pt x="3412" y="17179"/>
                    <a:pt x="3326" y="17236"/>
                    <a:pt x="3240" y="17236"/>
                  </a:cubicBezTo>
                  <a:cubicBezTo>
                    <a:pt x="3154" y="17236"/>
                    <a:pt x="3068" y="17179"/>
                    <a:pt x="3010" y="17121"/>
                  </a:cubicBezTo>
                  <a:lnTo>
                    <a:pt x="889" y="15029"/>
                  </a:lnTo>
                  <a:cubicBezTo>
                    <a:pt x="832" y="14943"/>
                    <a:pt x="803" y="14857"/>
                    <a:pt x="803" y="14771"/>
                  </a:cubicBezTo>
                  <a:cubicBezTo>
                    <a:pt x="803" y="14685"/>
                    <a:pt x="832" y="14599"/>
                    <a:pt x="889" y="14541"/>
                  </a:cubicBezTo>
                  <a:lnTo>
                    <a:pt x="1204" y="14226"/>
                  </a:lnTo>
                  <a:lnTo>
                    <a:pt x="1720" y="14742"/>
                  </a:lnTo>
                  <a:cubicBezTo>
                    <a:pt x="1806" y="14799"/>
                    <a:pt x="1892" y="14857"/>
                    <a:pt x="1978" y="14857"/>
                  </a:cubicBezTo>
                  <a:cubicBezTo>
                    <a:pt x="2064" y="14857"/>
                    <a:pt x="2150" y="14799"/>
                    <a:pt x="2236" y="14742"/>
                  </a:cubicBezTo>
                  <a:cubicBezTo>
                    <a:pt x="2351" y="14599"/>
                    <a:pt x="2351" y="14369"/>
                    <a:pt x="2236" y="14255"/>
                  </a:cubicBezTo>
                  <a:lnTo>
                    <a:pt x="1720" y="13739"/>
                  </a:lnTo>
                  <a:lnTo>
                    <a:pt x="2265" y="13165"/>
                  </a:lnTo>
                  <a:lnTo>
                    <a:pt x="2781" y="13681"/>
                  </a:lnTo>
                  <a:cubicBezTo>
                    <a:pt x="2838" y="13767"/>
                    <a:pt x="2924" y="13796"/>
                    <a:pt x="3010" y="13796"/>
                  </a:cubicBezTo>
                  <a:cubicBezTo>
                    <a:pt x="3125" y="13796"/>
                    <a:pt x="3211" y="13767"/>
                    <a:pt x="3268" y="13681"/>
                  </a:cubicBezTo>
                  <a:cubicBezTo>
                    <a:pt x="3412" y="13567"/>
                    <a:pt x="3412" y="13337"/>
                    <a:pt x="3268" y="13194"/>
                  </a:cubicBezTo>
                  <a:lnTo>
                    <a:pt x="2752" y="12678"/>
                  </a:lnTo>
                  <a:lnTo>
                    <a:pt x="3297" y="12133"/>
                  </a:lnTo>
                  <a:lnTo>
                    <a:pt x="4272" y="13079"/>
                  </a:lnTo>
                  <a:cubicBezTo>
                    <a:pt x="4329" y="13137"/>
                    <a:pt x="4415" y="13194"/>
                    <a:pt x="4501" y="13194"/>
                  </a:cubicBezTo>
                  <a:cubicBezTo>
                    <a:pt x="4587" y="13194"/>
                    <a:pt x="4673" y="13137"/>
                    <a:pt x="4759" y="13079"/>
                  </a:cubicBezTo>
                  <a:cubicBezTo>
                    <a:pt x="4902" y="12936"/>
                    <a:pt x="4902" y="12735"/>
                    <a:pt x="4759" y="12592"/>
                  </a:cubicBezTo>
                  <a:lnTo>
                    <a:pt x="3813" y="11646"/>
                  </a:lnTo>
                  <a:lnTo>
                    <a:pt x="4358" y="11073"/>
                  </a:lnTo>
                  <a:lnTo>
                    <a:pt x="4874" y="11589"/>
                  </a:lnTo>
                  <a:cubicBezTo>
                    <a:pt x="4931" y="11675"/>
                    <a:pt x="5017" y="11703"/>
                    <a:pt x="5103" y="11703"/>
                  </a:cubicBezTo>
                  <a:cubicBezTo>
                    <a:pt x="5218" y="11703"/>
                    <a:pt x="5304" y="11675"/>
                    <a:pt x="5361" y="11589"/>
                  </a:cubicBezTo>
                  <a:cubicBezTo>
                    <a:pt x="5504" y="11474"/>
                    <a:pt x="5504" y="11245"/>
                    <a:pt x="5361" y="11101"/>
                  </a:cubicBezTo>
                  <a:lnTo>
                    <a:pt x="4845" y="10585"/>
                  </a:lnTo>
                  <a:lnTo>
                    <a:pt x="5390" y="10041"/>
                  </a:lnTo>
                  <a:lnTo>
                    <a:pt x="5906" y="10557"/>
                  </a:lnTo>
                  <a:cubicBezTo>
                    <a:pt x="5992" y="10614"/>
                    <a:pt x="6078" y="10643"/>
                    <a:pt x="6164" y="10643"/>
                  </a:cubicBezTo>
                  <a:cubicBezTo>
                    <a:pt x="6250" y="10643"/>
                    <a:pt x="6336" y="10614"/>
                    <a:pt x="6422" y="10557"/>
                  </a:cubicBezTo>
                  <a:cubicBezTo>
                    <a:pt x="6536" y="10413"/>
                    <a:pt x="6536" y="10184"/>
                    <a:pt x="6422" y="10069"/>
                  </a:cubicBezTo>
                  <a:lnTo>
                    <a:pt x="5906" y="9553"/>
                  </a:lnTo>
                  <a:lnTo>
                    <a:pt x="6450" y="8980"/>
                  </a:lnTo>
                  <a:close/>
                  <a:moveTo>
                    <a:pt x="14864" y="0"/>
                  </a:moveTo>
                  <a:cubicBezTo>
                    <a:pt x="14599" y="0"/>
                    <a:pt x="14334" y="108"/>
                    <a:pt x="14133" y="323"/>
                  </a:cubicBezTo>
                  <a:lnTo>
                    <a:pt x="8601" y="5855"/>
                  </a:lnTo>
                  <a:lnTo>
                    <a:pt x="3440" y="724"/>
                  </a:lnTo>
                  <a:cubicBezTo>
                    <a:pt x="3326" y="609"/>
                    <a:pt x="3211" y="523"/>
                    <a:pt x="3039" y="523"/>
                  </a:cubicBezTo>
                  <a:lnTo>
                    <a:pt x="1004" y="36"/>
                  </a:lnTo>
                  <a:cubicBezTo>
                    <a:pt x="946" y="17"/>
                    <a:pt x="886" y="7"/>
                    <a:pt x="824" y="7"/>
                  </a:cubicBezTo>
                  <a:cubicBezTo>
                    <a:pt x="701" y="7"/>
                    <a:pt x="574" y="45"/>
                    <a:pt x="459" y="122"/>
                  </a:cubicBezTo>
                  <a:cubicBezTo>
                    <a:pt x="287" y="208"/>
                    <a:pt x="172" y="380"/>
                    <a:pt x="115" y="581"/>
                  </a:cubicBezTo>
                  <a:cubicBezTo>
                    <a:pt x="86" y="695"/>
                    <a:pt x="86" y="810"/>
                    <a:pt x="115" y="925"/>
                  </a:cubicBezTo>
                  <a:lnTo>
                    <a:pt x="602" y="2989"/>
                  </a:lnTo>
                  <a:cubicBezTo>
                    <a:pt x="660" y="3132"/>
                    <a:pt x="717" y="3247"/>
                    <a:pt x="803" y="3333"/>
                  </a:cubicBezTo>
                  <a:cubicBezTo>
                    <a:pt x="803" y="3333"/>
                    <a:pt x="803" y="3361"/>
                    <a:pt x="803" y="3361"/>
                  </a:cubicBezTo>
                  <a:lnTo>
                    <a:pt x="5963" y="8493"/>
                  </a:lnTo>
                  <a:lnTo>
                    <a:pt x="402" y="14054"/>
                  </a:lnTo>
                  <a:cubicBezTo>
                    <a:pt x="0" y="14455"/>
                    <a:pt x="0" y="15115"/>
                    <a:pt x="402" y="15516"/>
                  </a:cubicBezTo>
                  <a:lnTo>
                    <a:pt x="2523" y="17609"/>
                  </a:lnTo>
                  <a:cubicBezTo>
                    <a:pt x="2724" y="17809"/>
                    <a:pt x="2982" y="17924"/>
                    <a:pt x="3240" y="17924"/>
                  </a:cubicBezTo>
                  <a:cubicBezTo>
                    <a:pt x="3526" y="17924"/>
                    <a:pt x="3784" y="17809"/>
                    <a:pt x="3985" y="17609"/>
                  </a:cubicBezTo>
                  <a:lnTo>
                    <a:pt x="9518" y="12076"/>
                  </a:lnTo>
                  <a:lnTo>
                    <a:pt x="15165" y="17695"/>
                  </a:lnTo>
                  <a:cubicBezTo>
                    <a:pt x="15309" y="17838"/>
                    <a:pt x="15481" y="17924"/>
                    <a:pt x="15681" y="17924"/>
                  </a:cubicBezTo>
                  <a:cubicBezTo>
                    <a:pt x="15882" y="17924"/>
                    <a:pt x="16083" y="17838"/>
                    <a:pt x="16226" y="17695"/>
                  </a:cubicBezTo>
                  <a:lnTo>
                    <a:pt x="17803" y="16118"/>
                  </a:lnTo>
                  <a:cubicBezTo>
                    <a:pt x="18089" y="15831"/>
                    <a:pt x="18089" y="15373"/>
                    <a:pt x="17803" y="15057"/>
                  </a:cubicBezTo>
                  <a:lnTo>
                    <a:pt x="12155" y="9439"/>
                  </a:lnTo>
                  <a:lnTo>
                    <a:pt x="17717" y="3877"/>
                  </a:lnTo>
                  <a:cubicBezTo>
                    <a:pt x="18118" y="3476"/>
                    <a:pt x="18118" y="2817"/>
                    <a:pt x="17717" y="2415"/>
                  </a:cubicBezTo>
                  <a:lnTo>
                    <a:pt x="15595" y="323"/>
                  </a:lnTo>
                  <a:cubicBezTo>
                    <a:pt x="15395" y="108"/>
                    <a:pt x="15129" y="0"/>
                    <a:pt x="14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06;p51">
              <a:extLst>
                <a:ext uri="{FF2B5EF4-FFF2-40B4-BE49-F238E27FC236}">
                  <a16:creationId xmlns:a16="http://schemas.microsoft.com/office/drawing/2014/main" id="{6F1A84B8-85AC-4306-92BC-C73FF0974759}"/>
                </a:ext>
              </a:extLst>
            </p:cNvPr>
            <p:cNvSpPr/>
            <p:nvPr/>
          </p:nvSpPr>
          <p:spPr>
            <a:xfrm>
              <a:off x="2770638" y="3477225"/>
              <a:ext cx="20100" cy="17750"/>
            </a:xfrm>
            <a:custGeom>
              <a:avLst/>
              <a:gdLst/>
              <a:ahLst/>
              <a:cxnLst/>
              <a:rect l="l" t="t" r="r" b="b"/>
              <a:pathLst>
                <a:path w="804" h="710" extrusionOk="0">
                  <a:moveTo>
                    <a:pt x="388" y="0"/>
                  </a:moveTo>
                  <a:cubicBezTo>
                    <a:pt x="302" y="0"/>
                    <a:pt x="216" y="36"/>
                    <a:pt x="144" y="108"/>
                  </a:cubicBezTo>
                  <a:cubicBezTo>
                    <a:pt x="1" y="251"/>
                    <a:pt x="30" y="481"/>
                    <a:pt x="173" y="624"/>
                  </a:cubicBezTo>
                  <a:cubicBezTo>
                    <a:pt x="230" y="681"/>
                    <a:pt x="316" y="710"/>
                    <a:pt x="402" y="710"/>
                  </a:cubicBezTo>
                  <a:cubicBezTo>
                    <a:pt x="488" y="710"/>
                    <a:pt x="603" y="653"/>
                    <a:pt x="660" y="595"/>
                  </a:cubicBezTo>
                  <a:cubicBezTo>
                    <a:pt x="804" y="452"/>
                    <a:pt x="775" y="223"/>
                    <a:pt x="632" y="108"/>
                  </a:cubicBezTo>
                  <a:cubicBezTo>
                    <a:pt x="560" y="36"/>
                    <a:pt x="474" y="0"/>
                    <a:pt x="3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2208;p51">
            <a:extLst>
              <a:ext uri="{FF2B5EF4-FFF2-40B4-BE49-F238E27FC236}">
                <a16:creationId xmlns:a16="http://schemas.microsoft.com/office/drawing/2014/main" id="{CA5B3209-0B04-4E67-8042-4C62E7598FDF}"/>
              </a:ext>
            </a:extLst>
          </p:cNvPr>
          <p:cNvSpPr/>
          <p:nvPr/>
        </p:nvSpPr>
        <p:spPr>
          <a:xfrm>
            <a:off x="2683515" y="-19380"/>
            <a:ext cx="140539" cy="176179"/>
          </a:xfrm>
          <a:custGeom>
            <a:avLst/>
            <a:gdLst/>
            <a:ahLst/>
            <a:cxnLst/>
            <a:rect l="l" t="t" r="r" b="b"/>
            <a:pathLst>
              <a:path w="4043" h="4072" extrusionOk="0">
                <a:moveTo>
                  <a:pt x="1" y="2953"/>
                </a:moveTo>
                <a:lnTo>
                  <a:pt x="1119" y="4071"/>
                </a:lnTo>
                <a:lnTo>
                  <a:pt x="3699" y="1577"/>
                </a:lnTo>
                <a:cubicBezTo>
                  <a:pt x="4043" y="1262"/>
                  <a:pt x="4043" y="689"/>
                  <a:pt x="3699" y="345"/>
                </a:cubicBezTo>
                <a:cubicBezTo>
                  <a:pt x="3355" y="1"/>
                  <a:pt x="2810" y="1"/>
                  <a:pt x="2466" y="3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2209;p51">
            <a:extLst>
              <a:ext uri="{FF2B5EF4-FFF2-40B4-BE49-F238E27FC236}">
                <a16:creationId xmlns:a16="http://schemas.microsoft.com/office/drawing/2014/main" id="{91A09454-0E46-4C80-9376-FD272E433E47}"/>
              </a:ext>
            </a:extLst>
          </p:cNvPr>
          <p:cNvSpPr/>
          <p:nvPr/>
        </p:nvSpPr>
        <p:spPr>
          <a:xfrm>
            <a:off x="2405737" y="80378"/>
            <a:ext cx="466390" cy="579245"/>
          </a:xfrm>
          <a:custGeom>
            <a:avLst/>
            <a:gdLst/>
            <a:ahLst/>
            <a:cxnLst/>
            <a:rect l="l" t="t" r="r" b="b"/>
            <a:pathLst>
              <a:path w="13417" h="13388" extrusionOk="0">
                <a:moveTo>
                  <a:pt x="13130" y="2724"/>
                </a:moveTo>
                <a:lnTo>
                  <a:pt x="12471" y="2064"/>
                </a:lnTo>
                <a:lnTo>
                  <a:pt x="11353" y="946"/>
                </a:lnTo>
                <a:lnTo>
                  <a:pt x="10665" y="258"/>
                </a:lnTo>
                <a:cubicBezTo>
                  <a:pt x="10407" y="0"/>
                  <a:pt x="9948" y="0"/>
                  <a:pt x="9690" y="258"/>
                </a:cubicBezTo>
                <a:lnTo>
                  <a:pt x="287" y="9661"/>
                </a:lnTo>
                <a:cubicBezTo>
                  <a:pt x="1" y="9948"/>
                  <a:pt x="1" y="10378"/>
                  <a:pt x="287" y="10664"/>
                </a:cubicBezTo>
                <a:lnTo>
                  <a:pt x="947" y="11324"/>
                </a:lnTo>
                <a:lnTo>
                  <a:pt x="2065" y="12442"/>
                </a:lnTo>
                <a:lnTo>
                  <a:pt x="2753" y="13130"/>
                </a:lnTo>
                <a:cubicBezTo>
                  <a:pt x="3011" y="13388"/>
                  <a:pt x="3469" y="13388"/>
                  <a:pt x="3727" y="13130"/>
                </a:cubicBezTo>
                <a:lnTo>
                  <a:pt x="13130" y="3727"/>
                </a:lnTo>
                <a:cubicBezTo>
                  <a:pt x="13417" y="3440"/>
                  <a:pt x="13417" y="3010"/>
                  <a:pt x="13130" y="27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2210;p51">
            <a:extLst>
              <a:ext uri="{FF2B5EF4-FFF2-40B4-BE49-F238E27FC236}">
                <a16:creationId xmlns:a16="http://schemas.microsoft.com/office/drawing/2014/main" id="{023F5BAF-204C-4BA1-9F3F-42BAE3434575}"/>
              </a:ext>
            </a:extLst>
          </p:cNvPr>
          <p:cNvSpPr/>
          <p:nvPr/>
        </p:nvSpPr>
        <p:spPr>
          <a:xfrm>
            <a:off x="2350265" y="313870"/>
            <a:ext cx="140539" cy="176179"/>
          </a:xfrm>
          <a:custGeom>
            <a:avLst/>
            <a:gdLst/>
            <a:ahLst/>
            <a:cxnLst/>
            <a:rect l="l" t="t" r="r" b="b"/>
            <a:pathLst>
              <a:path w="4043" h="4072" extrusionOk="0">
                <a:moveTo>
                  <a:pt x="4043" y="1119"/>
                </a:moveTo>
                <a:lnTo>
                  <a:pt x="2925" y="1"/>
                </a:lnTo>
                <a:lnTo>
                  <a:pt x="345" y="2495"/>
                </a:lnTo>
                <a:cubicBezTo>
                  <a:pt x="1" y="2810"/>
                  <a:pt x="1" y="3383"/>
                  <a:pt x="345" y="3727"/>
                </a:cubicBezTo>
                <a:cubicBezTo>
                  <a:pt x="689" y="4071"/>
                  <a:pt x="1233" y="4071"/>
                  <a:pt x="1577" y="37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2211;p51">
            <a:extLst>
              <a:ext uri="{FF2B5EF4-FFF2-40B4-BE49-F238E27FC236}">
                <a16:creationId xmlns:a16="http://schemas.microsoft.com/office/drawing/2014/main" id="{41E6A48A-78F4-454A-8B1A-0E62B12505B6}"/>
              </a:ext>
            </a:extLst>
          </p:cNvPr>
          <p:cNvSpPr/>
          <p:nvPr/>
        </p:nvSpPr>
        <p:spPr>
          <a:xfrm>
            <a:off x="2327003" y="-45841"/>
            <a:ext cx="623858" cy="775240"/>
          </a:xfrm>
          <a:custGeom>
            <a:avLst/>
            <a:gdLst/>
            <a:ahLst/>
            <a:cxnLst/>
            <a:rect l="l" t="t" r="r" b="b"/>
            <a:pathLst>
              <a:path w="17947" h="17918" extrusionOk="0">
                <a:moveTo>
                  <a:pt x="16685" y="689"/>
                </a:moveTo>
                <a:cubicBezTo>
                  <a:pt x="16828" y="689"/>
                  <a:pt x="16972" y="746"/>
                  <a:pt x="17086" y="861"/>
                </a:cubicBezTo>
                <a:cubicBezTo>
                  <a:pt x="17172" y="947"/>
                  <a:pt x="17230" y="1090"/>
                  <a:pt x="17230" y="1233"/>
                </a:cubicBezTo>
                <a:cubicBezTo>
                  <a:pt x="17230" y="1377"/>
                  <a:pt x="17172" y="1491"/>
                  <a:pt x="17086" y="1606"/>
                </a:cubicBezTo>
                <a:lnTo>
                  <a:pt x="14736" y="3842"/>
                </a:lnTo>
                <a:lnTo>
                  <a:pt x="14105" y="3183"/>
                </a:lnTo>
                <a:lnTo>
                  <a:pt x="16341" y="861"/>
                </a:lnTo>
                <a:cubicBezTo>
                  <a:pt x="16427" y="746"/>
                  <a:pt x="16570" y="689"/>
                  <a:pt x="16685" y="689"/>
                </a:cubicBezTo>
                <a:close/>
                <a:moveTo>
                  <a:pt x="12442" y="2667"/>
                </a:moveTo>
                <a:cubicBezTo>
                  <a:pt x="12528" y="2667"/>
                  <a:pt x="12614" y="2695"/>
                  <a:pt x="12672" y="2781"/>
                </a:cubicBezTo>
                <a:lnTo>
                  <a:pt x="15166" y="5247"/>
                </a:lnTo>
                <a:cubicBezTo>
                  <a:pt x="15223" y="5304"/>
                  <a:pt x="15252" y="5390"/>
                  <a:pt x="15252" y="5505"/>
                </a:cubicBezTo>
                <a:cubicBezTo>
                  <a:pt x="15252" y="5591"/>
                  <a:pt x="15223" y="5677"/>
                  <a:pt x="15166" y="5734"/>
                </a:cubicBezTo>
                <a:lnTo>
                  <a:pt x="5763" y="15137"/>
                </a:lnTo>
                <a:cubicBezTo>
                  <a:pt x="5691" y="15208"/>
                  <a:pt x="5598" y="15244"/>
                  <a:pt x="5509" y="15244"/>
                </a:cubicBezTo>
                <a:cubicBezTo>
                  <a:pt x="5419" y="15244"/>
                  <a:pt x="5333" y="15208"/>
                  <a:pt x="5276" y="15137"/>
                </a:cubicBezTo>
                <a:lnTo>
                  <a:pt x="3728" y="13617"/>
                </a:lnTo>
                <a:lnTo>
                  <a:pt x="4846" y="12499"/>
                </a:lnTo>
                <a:cubicBezTo>
                  <a:pt x="4989" y="12356"/>
                  <a:pt x="4989" y="12155"/>
                  <a:pt x="4846" y="12012"/>
                </a:cubicBezTo>
                <a:cubicBezTo>
                  <a:pt x="4774" y="11940"/>
                  <a:pt x="4688" y="11905"/>
                  <a:pt x="4602" y="11905"/>
                </a:cubicBezTo>
                <a:cubicBezTo>
                  <a:pt x="4516" y="11905"/>
                  <a:pt x="4430" y="11940"/>
                  <a:pt x="4358" y="12012"/>
                </a:cubicBezTo>
                <a:lnTo>
                  <a:pt x="3240" y="13130"/>
                </a:lnTo>
                <a:lnTo>
                  <a:pt x="2782" y="12671"/>
                </a:lnTo>
                <a:cubicBezTo>
                  <a:pt x="2638" y="12528"/>
                  <a:pt x="2638" y="12299"/>
                  <a:pt x="2782" y="12184"/>
                </a:cubicBezTo>
                <a:lnTo>
                  <a:pt x="12184" y="2781"/>
                </a:lnTo>
                <a:cubicBezTo>
                  <a:pt x="12270" y="2695"/>
                  <a:pt x="12356" y="2667"/>
                  <a:pt x="12442" y="2667"/>
                </a:cubicBezTo>
                <a:close/>
                <a:moveTo>
                  <a:pt x="3212" y="14076"/>
                </a:moveTo>
                <a:lnTo>
                  <a:pt x="3842" y="14735"/>
                </a:lnTo>
                <a:lnTo>
                  <a:pt x="1606" y="17057"/>
                </a:lnTo>
                <a:cubicBezTo>
                  <a:pt x="1520" y="17172"/>
                  <a:pt x="1377" y="17229"/>
                  <a:pt x="1262" y="17229"/>
                </a:cubicBezTo>
                <a:cubicBezTo>
                  <a:pt x="1119" y="17229"/>
                  <a:pt x="976" y="17172"/>
                  <a:pt x="861" y="17057"/>
                </a:cubicBezTo>
                <a:cubicBezTo>
                  <a:pt x="775" y="16971"/>
                  <a:pt x="718" y="16828"/>
                  <a:pt x="718" y="16685"/>
                </a:cubicBezTo>
                <a:cubicBezTo>
                  <a:pt x="718" y="16541"/>
                  <a:pt x="775" y="16427"/>
                  <a:pt x="861" y="16312"/>
                </a:cubicBezTo>
                <a:lnTo>
                  <a:pt x="3212" y="14076"/>
                </a:lnTo>
                <a:close/>
                <a:moveTo>
                  <a:pt x="16685" y="1"/>
                </a:moveTo>
                <a:cubicBezTo>
                  <a:pt x="16370" y="1"/>
                  <a:pt x="16054" y="144"/>
                  <a:pt x="15825" y="373"/>
                </a:cubicBezTo>
                <a:lnTo>
                  <a:pt x="13589" y="2695"/>
                </a:lnTo>
                <a:lnTo>
                  <a:pt x="13188" y="2265"/>
                </a:lnTo>
                <a:cubicBezTo>
                  <a:pt x="12973" y="2065"/>
                  <a:pt x="12700" y="1964"/>
                  <a:pt x="12432" y="1964"/>
                </a:cubicBezTo>
                <a:cubicBezTo>
                  <a:pt x="12163" y="1964"/>
                  <a:pt x="11898" y="2065"/>
                  <a:pt x="11697" y="2265"/>
                </a:cubicBezTo>
                <a:lnTo>
                  <a:pt x="2294" y="11668"/>
                </a:lnTo>
                <a:cubicBezTo>
                  <a:pt x="1893" y="12098"/>
                  <a:pt x="1893" y="12757"/>
                  <a:pt x="2294" y="13159"/>
                </a:cubicBezTo>
                <a:lnTo>
                  <a:pt x="2724" y="13589"/>
                </a:lnTo>
                <a:lnTo>
                  <a:pt x="374" y="15825"/>
                </a:lnTo>
                <a:cubicBezTo>
                  <a:pt x="144" y="16054"/>
                  <a:pt x="30" y="16341"/>
                  <a:pt x="30" y="16685"/>
                </a:cubicBezTo>
                <a:cubicBezTo>
                  <a:pt x="1" y="17000"/>
                  <a:pt x="144" y="17315"/>
                  <a:pt x="374" y="17545"/>
                </a:cubicBezTo>
                <a:cubicBezTo>
                  <a:pt x="603" y="17774"/>
                  <a:pt x="918" y="17917"/>
                  <a:pt x="1262" y="17917"/>
                </a:cubicBezTo>
                <a:cubicBezTo>
                  <a:pt x="1578" y="17917"/>
                  <a:pt x="1893" y="17774"/>
                  <a:pt x="2122" y="17545"/>
                </a:cubicBezTo>
                <a:lnTo>
                  <a:pt x="4358" y="15223"/>
                </a:lnTo>
                <a:lnTo>
                  <a:pt x="4760" y="15653"/>
                </a:lnTo>
                <a:cubicBezTo>
                  <a:pt x="4960" y="15853"/>
                  <a:pt x="5247" y="15939"/>
                  <a:pt x="5505" y="15939"/>
                </a:cubicBezTo>
                <a:cubicBezTo>
                  <a:pt x="5792" y="15939"/>
                  <a:pt x="6050" y="15853"/>
                  <a:pt x="6250" y="15653"/>
                </a:cubicBezTo>
                <a:lnTo>
                  <a:pt x="15653" y="6250"/>
                </a:lnTo>
                <a:cubicBezTo>
                  <a:pt x="15854" y="6049"/>
                  <a:pt x="15968" y="5763"/>
                  <a:pt x="15968" y="5505"/>
                </a:cubicBezTo>
                <a:cubicBezTo>
                  <a:pt x="15968" y="5218"/>
                  <a:pt x="15854" y="4960"/>
                  <a:pt x="15653" y="4759"/>
                </a:cubicBezTo>
                <a:lnTo>
                  <a:pt x="15223" y="4329"/>
                </a:lnTo>
                <a:lnTo>
                  <a:pt x="17574" y="2093"/>
                </a:lnTo>
                <a:cubicBezTo>
                  <a:pt x="17803" y="1864"/>
                  <a:pt x="17918" y="1577"/>
                  <a:pt x="17946" y="1233"/>
                </a:cubicBezTo>
                <a:cubicBezTo>
                  <a:pt x="17946" y="918"/>
                  <a:pt x="17803" y="603"/>
                  <a:pt x="17574" y="373"/>
                </a:cubicBezTo>
                <a:cubicBezTo>
                  <a:pt x="17344" y="115"/>
                  <a:pt x="17029" y="1"/>
                  <a:pt x="166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2212;p51">
            <a:extLst>
              <a:ext uri="{FF2B5EF4-FFF2-40B4-BE49-F238E27FC236}">
                <a16:creationId xmlns:a16="http://schemas.microsoft.com/office/drawing/2014/main" id="{C40C2F03-C32B-4619-B73C-9B5E61F82CFD}"/>
              </a:ext>
            </a:extLst>
          </p:cNvPr>
          <p:cNvSpPr/>
          <p:nvPr/>
        </p:nvSpPr>
        <p:spPr>
          <a:xfrm>
            <a:off x="2476390" y="243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775" h="711" extrusionOk="0">
                <a:moveTo>
                  <a:pt x="359" y="1"/>
                </a:moveTo>
                <a:cubicBezTo>
                  <a:pt x="273" y="1"/>
                  <a:pt x="187" y="36"/>
                  <a:pt x="116" y="108"/>
                </a:cubicBezTo>
                <a:cubicBezTo>
                  <a:pt x="1" y="251"/>
                  <a:pt x="1" y="481"/>
                  <a:pt x="144" y="624"/>
                </a:cubicBezTo>
                <a:cubicBezTo>
                  <a:pt x="202" y="681"/>
                  <a:pt x="288" y="710"/>
                  <a:pt x="374" y="710"/>
                </a:cubicBezTo>
                <a:cubicBezTo>
                  <a:pt x="488" y="710"/>
                  <a:pt x="574" y="681"/>
                  <a:pt x="632" y="595"/>
                </a:cubicBezTo>
                <a:cubicBezTo>
                  <a:pt x="775" y="452"/>
                  <a:pt x="746" y="223"/>
                  <a:pt x="603" y="108"/>
                </a:cubicBezTo>
                <a:cubicBezTo>
                  <a:pt x="531" y="36"/>
                  <a:pt x="445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102EEA2D-ACC7-48E9-B3EF-9B61992D9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83" b="11207"/>
          <a:stretch/>
        </p:blipFill>
        <p:spPr>
          <a:xfrm>
            <a:off x="2601590" y="2097253"/>
            <a:ext cx="3899662" cy="1959433"/>
          </a:xfrm>
          <a:prstGeom prst="rect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318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WILL I LEARN IN DESIGN &amp; TECHNOLOGY?</a:t>
            </a:r>
            <a:endParaRPr dirty="0"/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8859EFA0-20EE-4614-BA5F-F55EC99DB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53" y="1676734"/>
            <a:ext cx="1961557" cy="14711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" name="Picture 3" descr="DSC01231">
            <a:extLst>
              <a:ext uri="{FF2B5EF4-FFF2-40B4-BE49-F238E27FC236}">
                <a16:creationId xmlns:a16="http://schemas.microsoft.com/office/drawing/2014/main" id="{2EBF46B0-ECA1-45E5-B422-C389E12D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81" y="3586025"/>
            <a:ext cx="1851658" cy="1363724"/>
          </a:xfrm>
          <a:prstGeom prst="rect">
            <a:avLst/>
          </a:prstGeom>
          <a:ln w="38100" cap="rnd">
            <a:solidFill>
              <a:schemeClr val="accent6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Google Shape;326;p31">
            <a:extLst>
              <a:ext uri="{FF2B5EF4-FFF2-40B4-BE49-F238E27FC236}">
                <a16:creationId xmlns:a16="http://schemas.microsoft.com/office/drawing/2014/main" id="{4AE2A668-C76B-43A5-9C8F-C42463D88497}"/>
              </a:ext>
            </a:extLst>
          </p:cNvPr>
          <p:cNvSpPr txBox="1">
            <a:spLocks/>
          </p:cNvSpPr>
          <p:nvPr/>
        </p:nvSpPr>
        <p:spPr>
          <a:xfrm>
            <a:off x="879362" y="1123552"/>
            <a:ext cx="2649990" cy="4456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 algn="ctr">
              <a:buFont typeface="Livvic"/>
              <a:buNone/>
            </a:pPr>
            <a:r>
              <a:rPr lang="en-GB" sz="3200" b="1" dirty="0">
                <a:solidFill>
                  <a:schemeClr val="bg2">
                    <a:lumMod val="75000"/>
                  </a:schemeClr>
                </a:solidFill>
              </a:rPr>
              <a:t>ENGINEERING</a:t>
            </a:r>
          </a:p>
        </p:txBody>
      </p:sp>
      <p:sp>
        <p:nvSpPr>
          <p:cNvPr id="60" name="Google Shape;326;p31">
            <a:extLst>
              <a:ext uri="{FF2B5EF4-FFF2-40B4-BE49-F238E27FC236}">
                <a16:creationId xmlns:a16="http://schemas.microsoft.com/office/drawing/2014/main" id="{F66028C3-90B5-4AAD-B095-681B16855A6F}"/>
              </a:ext>
            </a:extLst>
          </p:cNvPr>
          <p:cNvSpPr txBox="1">
            <a:spLocks/>
          </p:cNvSpPr>
          <p:nvPr/>
        </p:nvSpPr>
        <p:spPr>
          <a:xfrm>
            <a:off x="5167229" y="1179438"/>
            <a:ext cx="3701568" cy="43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 algn="ctr">
              <a:buFont typeface="Livvic"/>
              <a:buNone/>
            </a:pPr>
            <a:r>
              <a:rPr lang="en-GB" sz="3200" b="1" dirty="0">
                <a:solidFill>
                  <a:schemeClr val="bg2">
                    <a:lumMod val="75000"/>
                  </a:schemeClr>
                </a:solidFill>
              </a:rPr>
              <a:t>FOOD &amp; NUTRITION</a:t>
            </a:r>
          </a:p>
        </p:txBody>
      </p:sp>
      <p:pic>
        <p:nvPicPr>
          <p:cNvPr id="67" name="Picture 66" descr="C:\Users\SPayne\AppData\Local\Microsoft\Windows\INetCache\Content.MSO\6F55A596.tmp">
            <a:extLst>
              <a:ext uri="{FF2B5EF4-FFF2-40B4-BE49-F238E27FC236}">
                <a16:creationId xmlns:a16="http://schemas.microsoft.com/office/drawing/2014/main" id="{8EAB310D-7261-4243-9D9B-77456E7247A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3" y="3378428"/>
            <a:ext cx="1262776" cy="16157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" name="Picture 67" descr="C:\Users\SPayne\AppData\Local\Microsoft\Windows\INetCache\Content.MSO\F9F59E14.tmp">
            <a:extLst>
              <a:ext uri="{FF2B5EF4-FFF2-40B4-BE49-F238E27FC236}">
                <a16:creationId xmlns:a16="http://schemas.microsoft.com/office/drawing/2014/main" id="{560577FE-C4F5-4048-A4BA-B6E2293ACB1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55" y="1729979"/>
            <a:ext cx="1581150" cy="2038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9" name="Google Shape;326;p31">
            <a:extLst>
              <a:ext uri="{FF2B5EF4-FFF2-40B4-BE49-F238E27FC236}">
                <a16:creationId xmlns:a16="http://schemas.microsoft.com/office/drawing/2014/main" id="{A0BE8270-86FB-44A5-9283-87E846AA91F7}"/>
              </a:ext>
            </a:extLst>
          </p:cNvPr>
          <p:cNvSpPr txBox="1">
            <a:spLocks/>
          </p:cNvSpPr>
          <p:nvPr/>
        </p:nvSpPr>
        <p:spPr>
          <a:xfrm>
            <a:off x="1585350" y="3929135"/>
            <a:ext cx="3247908" cy="1065007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 algn="ctr">
              <a:buFont typeface="Livvic"/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You will make…</a:t>
            </a:r>
          </a:p>
          <a:p>
            <a:pPr marL="0" indent="0" algn="ctr"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GB" sz="1800" b="1" dirty="0" err="1">
                <a:solidFill>
                  <a:schemeClr val="bg2">
                    <a:lumMod val="75000"/>
                  </a:schemeClr>
                </a:solidFill>
              </a:rPr>
              <a:t>moodlight</a:t>
            </a:r>
            <a:endParaRPr lang="en-GB" sz="1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And you will complete…</a:t>
            </a:r>
          </a:p>
          <a:p>
            <a:pPr marL="0" indent="0" algn="ctr"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A range of team challenges!</a:t>
            </a:r>
          </a:p>
        </p:txBody>
      </p:sp>
      <p:sp>
        <p:nvSpPr>
          <p:cNvPr id="70" name="Google Shape;326;p31">
            <a:extLst>
              <a:ext uri="{FF2B5EF4-FFF2-40B4-BE49-F238E27FC236}">
                <a16:creationId xmlns:a16="http://schemas.microsoft.com/office/drawing/2014/main" id="{E760625F-D526-40F8-88DE-E62D00820BD3}"/>
              </a:ext>
            </a:extLst>
          </p:cNvPr>
          <p:cNvSpPr txBox="1">
            <a:spLocks/>
          </p:cNvSpPr>
          <p:nvPr/>
        </p:nvSpPr>
        <p:spPr>
          <a:xfrm>
            <a:off x="6818362" y="3586025"/>
            <a:ext cx="2187072" cy="146844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 algn="ctr">
              <a:buFont typeface="Livvic"/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You will make…</a:t>
            </a:r>
          </a:p>
          <a:p>
            <a:pPr marL="0" indent="0" algn="ctr"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Fruit Salad</a:t>
            </a:r>
          </a:p>
          <a:p>
            <a:pPr marL="0" indent="0" algn="ctr"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Cheese Scones</a:t>
            </a:r>
          </a:p>
          <a:p>
            <a:pPr marL="0" indent="0" algn="ctr"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Breakfast Buns</a:t>
            </a:r>
          </a:p>
          <a:p>
            <a:pPr marL="0" indent="0" algn="ctr"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And lots more!!</a:t>
            </a:r>
          </a:p>
        </p:txBody>
      </p:sp>
      <p:pic>
        <p:nvPicPr>
          <p:cNvPr id="72" name="Picture 71" descr="C:\Users\SPayne\AppData\Local\Microsoft\Windows\INetCache\Content.MSO\8FDBF58E.tmp">
            <a:extLst>
              <a:ext uri="{FF2B5EF4-FFF2-40B4-BE49-F238E27FC236}">
                <a16:creationId xmlns:a16="http://schemas.microsoft.com/office/drawing/2014/main" id="{3162F8FE-9F11-4FC1-977A-D343FDB87D5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87" y="1676734"/>
            <a:ext cx="1657350" cy="161925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3" name="Picture 72" descr="C:\Users\SPayne\AppData\Local\Microsoft\Windows\INetCache\Content.MSO\7D9D88CC.tmp">
            <a:extLst>
              <a:ext uri="{FF2B5EF4-FFF2-40B4-BE49-F238E27FC236}">
                <a16:creationId xmlns:a16="http://schemas.microsoft.com/office/drawing/2014/main" id="{0A802F52-8625-47A9-8355-6F3E5813533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25" y="1708434"/>
            <a:ext cx="2187072" cy="161924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318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WILL I LEARN IN DESIGN &amp; TECHNOLOGY?</a:t>
            </a:r>
            <a:endParaRPr dirty="0"/>
          </a:p>
        </p:txBody>
      </p:sp>
      <p:sp>
        <p:nvSpPr>
          <p:cNvPr id="61" name="Google Shape;326;p31">
            <a:extLst>
              <a:ext uri="{FF2B5EF4-FFF2-40B4-BE49-F238E27FC236}">
                <a16:creationId xmlns:a16="http://schemas.microsoft.com/office/drawing/2014/main" id="{F578F9D4-42B6-4C11-9D71-330E96A34B16}"/>
              </a:ext>
            </a:extLst>
          </p:cNvPr>
          <p:cNvSpPr txBox="1">
            <a:spLocks/>
          </p:cNvSpPr>
          <p:nvPr/>
        </p:nvSpPr>
        <p:spPr>
          <a:xfrm>
            <a:off x="5926468" y="1005007"/>
            <a:ext cx="2649990" cy="43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 algn="ctr">
              <a:buFont typeface="Livvic"/>
              <a:buNone/>
            </a:pPr>
            <a:r>
              <a:rPr lang="en-GB" sz="3200" b="1" dirty="0">
                <a:solidFill>
                  <a:schemeClr val="bg2">
                    <a:lumMod val="75000"/>
                  </a:schemeClr>
                </a:solidFill>
              </a:rPr>
              <a:t>3D DESIGN</a:t>
            </a:r>
          </a:p>
        </p:txBody>
      </p:sp>
      <p:sp>
        <p:nvSpPr>
          <p:cNvPr id="62" name="Google Shape;326;p31">
            <a:extLst>
              <a:ext uri="{FF2B5EF4-FFF2-40B4-BE49-F238E27FC236}">
                <a16:creationId xmlns:a16="http://schemas.microsoft.com/office/drawing/2014/main" id="{53107363-762B-4438-9E5E-C7D7D3062F58}"/>
              </a:ext>
            </a:extLst>
          </p:cNvPr>
          <p:cNvSpPr txBox="1">
            <a:spLocks/>
          </p:cNvSpPr>
          <p:nvPr/>
        </p:nvSpPr>
        <p:spPr>
          <a:xfrm>
            <a:off x="206090" y="1078863"/>
            <a:ext cx="2460151" cy="5029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 algn="ctr">
              <a:buFont typeface="Livvic"/>
              <a:buNone/>
            </a:pPr>
            <a:r>
              <a:rPr lang="en-GB" sz="3200" b="1" dirty="0">
                <a:solidFill>
                  <a:schemeClr val="bg2">
                    <a:lumMod val="75000"/>
                  </a:schemeClr>
                </a:solidFill>
              </a:rPr>
              <a:t>GRAPHICS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0E8933-AFA5-4FA8-A067-CAA371E1A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29" y="1581814"/>
            <a:ext cx="2666241" cy="33112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326;p31">
            <a:extLst>
              <a:ext uri="{FF2B5EF4-FFF2-40B4-BE49-F238E27FC236}">
                <a16:creationId xmlns:a16="http://schemas.microsoft.com/office/drawing/2014/main" id="{77AE1931-E30C-43BD-844B-839CC1AAC314}"/>
              </a:ext>
            </a:extLst>
          </p:cNvPr>
          <p:cNvSpPr txBox="1">
            <a:spLocks/>
          </p:cNvSpPr>
          <p:nvPr/>
        </p:nvSpPr>
        <p:spPr>
          <a:xfrm>
            <a:off x="1424146" y="4056122"/>
            <a:ext cx="3086100" cy="102293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 algn="ctr">
              <a:buFont typeface="Livvic"/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You will make…</a:t>
            </a:r>
          </a:p>
          <a:p>
            <a:pPr marL="0" indent="0" algn="ctr"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Chocolate bar packaging</a:t>
            </a:r>
          </a:p>
          <a:p>
            <a:pPr marL="0" indent="0" algn="ctr"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An illustrated clock</a:t>
            </a:r>
          </a:p>
        </p:txBody>
      </p:sp>
      <p:sp>
        <p:nvSpPr>
          <p:cNvPr id="16" name="Google Shape;326;p31">
            <a:extLst>
              <a:ext uri="{FF2B5EF4-FFF2-40B4-BE49-F238E27FC236}">
                <a16:creationId xmlns:a16="http://schemas.microsoft.com/office/drawing/2014/main" id="{C38D5F7E-1439-44AD-A536-7A3AFEC1717D}"/>
              </a:ext>
            </a:extLst>
          </p:cNvPr>
          <p:cNvSpPr txBox="1">
            <a:spLocks/>
          </p:cNvSpPr>
          <p:nvPr/>
        </p:nvSpPr>
        <p:spPr>
          <a:xfrm>
            <a:off x="5041697" y="4056121"/>
            <a:ext cx="3534761" cy="102293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 algn="ctr">
              <a:buFont typeface="Livvic"/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You will make…</a:t>
            </a:r>
          </a:p>
          <a:p>
            <a:pPr marL="0" indent="0" algn="ctr">
              <a:buNone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A windchime based on the theme ‘Under the Sea’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25D7E5-773C-440F-8371-FB974C6F473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31494" r="5273" b="38553"/>
          <a:stretch/>
        </p:blipFill>
        <p:spPr bwMode="auto">
          <a:xfrm rot="20716048">
            <a:off x="2077093" y="3079348"/>
            <a:ext cx="2462133" cy="576056"/>
          </a:xfrm>
          <a:prstGeom prst="rect">
            <a:avLst/>
          </a:prstGeom>
          <a:ln w="5715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2B0F0-C563-4A1C-9A60-AEC95D64087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30905" r="48754" b="52886"/>
          <a:stretch/>
        </p:blipFill>
        <p:spPr bwMode="auto">
          <a:xfrm rot="451583">
            <a:off x="2019029" y="1956436"/>
            <a:ext cx="2329818" cy="572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1C2F40-556F-45C2-BCB2-AE1B8C852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8388" y="1581814"/>
            <a:ext cx="2541377" cy="2410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613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A66D91D-54D4-4B34-8917-51431BA3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81" y="210958"/>
            <a:ext cx="1825034" cy="18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00;p30">
            <a:extLst>
              <a:ext uri="{FF2B5EF4-FFF2-40B4-BE49-F238E27FC236}">
                <a16:creationId xmlns:a16="http://schemas.microsoft.com/office/drawing/2014/main" id="{C990426E-AA91-41AF-A50B-339E8066731D}"/>
              </a:ext>
            </a:extLst>
          </p:cNvPr>
          <p:cNvSpPr txBox="1">
            <a:spLocks/>
          </p:cNvSpPr>
          <p:nvPr/>
        </p:nvSpPr>
        <p:spPr>
          <a:xfrm>
            <a:off x="241672" y="210958"/>
            <a:ext cx="6188529" cy="103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rgarine"/>
              <a:buNone/>
              <a:defRPr sz="2800" b="0" i="0" u="none" strike="noStrike" cap="none">
                <a:solidFill>
                  <a:schemeClr val="dk2"/>
                </a:solidFill>
                <a:latin typeface="Margarine"/>
                <a:ea typeface="Margarine"/>
                <a:cs typeface="Margarine"/>
                <a:sym typeface="Margari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000" dirty="0"/>
              <a:t>DT SOCIAL MEDIA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C538FC-00C4-4EB3-8E91-FFAAF7705A72}"/>
              </a:ext>
            </a:extLst>
          </p:cNvPr>
          <p:cNvSpPr/>
          <p:nvPr/>
        </p:nvSpPr>
        <p:spPr>
          <a:xfrm>
            <a:off x="163287" y="2017740"/>
            <a:ext cx="881742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202124"/>
                </a:solidFill>
                <a:latin typeface="arial" panose="020B0604020202020204" pitchFamily="34" charset="0"/>
              </a:rPr>
              <a:t>If your parents have social media, they can follow us to see examples of your work!</a:t>
            </a:r>
          </a:p>
          <a:p>
            <a:pPr algn="ctr"/>
            <a:r>
              <a:rPr lang="en-GB" sz="3200" dirty="0">
                <a:solidFill>
                  <a:srgbClr val="202124"/>
                </a:solidFill>
                <a:latin typeface="arial" panose="020B0604020202020204" pitchFamily="34" charset="0"/>
              </a:rPr>
              <a:t>@RWBA_DT</a:t>
            </a:r>
          </a:p>
          <a:p>
            <a:pPr algn="ctr"/>
            <a:r>
              <a:rPr lang="en-GB" sz="2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Instagram requires everyone to be at least  </a:t>
            </a:r>
          </a:p>
          <a:p>
            <a:pPr algn="ctr"/>
            <a:r>
              <a:rPr lang="en-GB" sz="2800" b="1" u="sng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13 years old</a:t>
            </a:r>
            <a:r>
              <a:rPr lang="en-GB" sz="2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 before they can create an account.</a:t>
            </a:r>
          </a:p>
        </p:txBody>
      </p:sp>
    </p:spTree>
    <p:extLst>
      <p:ext uri="{BB962C8B-B14F-4D97-AF65-F5344CB8AC3E}">
        <p14:creationId xmlns:p14="http://schemas.microsoft.com/office/powerpoint/2010/main" val="208927801"/>
      </p:ext>
    </p:extLst>
  </p:cSld>
  <p:clrMapOvr>
    <a:masterClrMapping/>
  </p:clrMapOvr>
</p:sld>
</file>

<file path=ppt/theme/theme1.xml><?xml version="1.0" encoding="utf-8"?>
<a:theme xmlns:a="http://schemas.openxmlformats.org/drawingml/2006/main" name="DIY Air Dry Clay Recipe by Slidesgo">
  <a:themeElements>
    <a:clrScheme name="Simple Light">
      <a:dk1>
        <a:srgbClr val="0C2233"/>
      </a:dk1>
      <a:lt1>
        <a:srgbClr val="FCE2DB"/>
      </a:lt1>
      <a:dk2>
        <a:srgbClr val="381460"/>
      </a:dk2>
      <a:lt2>
        <a:srgbClr val="E4A3D4"/>
      </a:lt2>
      <a:accent1>
        <a:srgbClr val="A278B5"/>
      </a:accent1>
      <a:accent2>
        <a:srgbClr val="A6E1FA"/>
      </a:accent2>
      <a:accent3>
        <a:srgbClr val="6EA1F7"/>
      </a:accent3>
      <a:accent4>
        <a:srgbClr val="4972EC"/>
      </a:accent4>
      <a:accent5>
        <a:srgbClr val="5F6CD8"/>
      </a:accent5>
      <a:accent6>
        <a:srgbClr val="DEDCF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125</Words>
  <Application>Microsoft Office PowerPoint</Application>
  <PresentationFormat>On-screen Show (16:9)</PresentationFormat>
  <Paragraphs>26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</vt:lpstr>
      <vt:lpstr>Kulim Park</vt:lpstr>
      <vt:lpstr>Livvic</vt:lpstr>
      <vt:lpstr>Margarine</vt:lpstr>
      <vt:lpstr>Roboto Condensed Light</vt:lpstr>
      <vt:lpstr>DIY Air Dry Clay Recipe by Slidesgo</vt:lpstr>
      <vt:lpstr>WELCOME TO</vt:lpstr>
      <vt:lpstr>WHAT WILL I LEARN IN DESIGN &amp; TECHNOLOGY?</vt:lpstr>
      <vt:lpstr>WHAT WILL I LEARN IN DESIGN &amp; TECHNOLOGY?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DESIGN &amp; TECHNOLOGY</dc:title>
  <dc:creator>Stephanie Payne</dc:creator>
  <cp:lastModifiedBy>Sarah Day</cp:lastModifiedBy>
  <cp:revision>24</cp:revision>
  <dcterms:modified xsi:type="dcterms:W3CDTF">2022-09-22T11:08:31Z</dcterms:modified>
</cp:coreProperties>
</file>