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2"/>
  </p:notesMasterIdLst>
  <p:sldIdLst>
    <p:sldId id="313" r:id="rId2"/>
    <p:sldId id="259" r:id="rId3"/>
    <p:sldId id="328" r:id="rId4"/>
    <p:sldId id="3377" r:id="rId5"/>
    <p:sldId id="4150" r:id="rId6"/>
    <p:sldId id="3378" r:id="rId7"/>
    <p:sldId id="3379" r:id="rId8"/>
    <p:sldId id="316" r:id="rId9"/>
    <p:sldId id="319" r:id="rId10"/>
    <p:sldId id="4151" r:id="rId11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9000"/>
    <a:srgbClr val="FFC000"/>
    <a:srgbClr val="2F5597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3DF32-A779-4CC0-8F79-3C91757F897B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BA670-FD4A-4F9F-9730-6B2DD16B3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1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B1DF-8631-5C8D-2247-22C19B384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9C781-56E6-8C82-2020-0A6D73DCF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F262-8FAE-4CE3-B4E2-8846BFDC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0D1D8-B6CB-984A-68CC-278F5AF7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D3AEF-ADF3-15DA-3A25-4BA0D6A9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6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EB4F-6D84-E8F1-DEF9-2CBBE744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3A555-0E16-8665-1D6A-C13173771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3F16C-BFDA-3EB3-B849-244CA835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43BED-03CD-A089-8148-1D05A13A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72DB-89A7-9201-13A3-628BEE20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28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998C3-89A3-DC1A-0093-0CB3F7486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9E55A-7296-C833-FE77-FADE106C3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0A1EB-F278-9EAB-2BD2-7EFFC117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715CC-DA01-F585-2576-AAC514EB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77169-A72D-1231-66B3-1CC551D8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59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C2184-380D-9D3D-7269-E8FB4EA01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10205545" y="5663132"/>
            <a:ext cx="1839308" cy="1341761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8F188E4-CFCD-CABB-CEF4-3BB3AB96523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812493"/>
            <a:ext cx="4361064" cy="5040000"/>
          </a:xfrm>
          <a:prstGeom prst="triangle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67" r="-7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71CADD8-28A4-0ACB-9402-696901492ED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2053678" y="-14404"/>
            <a:ext cx="4622728" cy="5342404"/>
          </a:xfrm>
          <a:prstGeom prst="triangle">
            <a:avLst/>
          </a:prstGeom>
          <a:blipFill dpi="0" rotWithShape="0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FE149E2-510A-C731-F7D7-6D5CB8ED786E}"/>
              </a:ext>
            </a:extLst>
          </p:cNvPr>
          <p:cNvSpPr>
            <a:spLocks noChangeAspect="1"/>
          </p:cNvSpPr>
          <p:nvPr userDrawn="1"/>
        </p:nvSpPr>
        <p:spPr>
          <a:xfrm>
            <a:off x="4351125" y="3404804"/>
            <a:ext cx="2990440" cy="3456000"/>
          </a:xfrm>
          <a:prstGeom prst="triangle">
            <a:avLst/>
          </a:prstGeom>
          <a:blipFill>
            <a:blip r:embed="rId5">
              <a:alphaModFix amt="2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38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32BE-B2C2-8593-6236-8B1BE010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EB16-D0A8-CD38-F7F5-7185837EF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F3D38-743E-46A3-5F4B-52E5316B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AA21-243D-F117-0A02-9EDFF28F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1A0F1-EBA3-C13B-3FB5-2B818F32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01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BB60-1176-9F59-66D3-5DA3990E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A37BA-505B-55F7-3B90-6756BEF7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5D7EC-6431-BA75-163C-6BA66DD2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F440A-B26F-6C8E-71CD-9D8BCF3B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54C2-3E63-48BC-DFF6-9DDF06ED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87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54E0-CBD5-947D-67AD-D89D1F70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18A1-D42A-EF6C-5E51-E703C6645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8E03C-8BDF-98FC-239C-D64F8B40B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230CC-48E7-A829-ECF0-1944F1B0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89424-8362-FEB1-1842-F5DAFCC0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511BC-0CD2-F72C-800A-6904B427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4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B11C-C713-6CE6-405A-910347A8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6142F-8F76-046B-C377-501A37A7C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A788A-0C35-BB4D-89BE-C23DFC580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A57F8-7725-A51B-FD87-C615C1DE7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1A224-138E-D23D-A77E-4C314F3B4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C0982-34A2-46F4-964D-2F699E6A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81E7E-EBC8-3D07-1716-CE5AF41B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CE409-B5D8-8782-082A-65E67742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78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BF60-0B9B-DF14-5A6C-5E8F6C8F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15242-EAE5-47C2-C19A-796ADF3B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8FB8E-8A22-95D5-4DB8-4C35C8E8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99156-261A-F6B9-7185-8114EE72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89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9D952-4E65-38F5-D510-FF61ADE7D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2830B4-F0EB-67CC-AF02-07B6E889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24FFB-737B-F7C2-E4B2-68316BE9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F4D1-FF62-7513-71E0-D5D7A1D7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238FF-0174-FC91-2CBF-B427BB502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57E97-C53E-289B-B7C8-59BAD8910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2F4E7-1E4D-5D6E-30D9-99920ADF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48DA0-4A17-2993-7970-80AC39F3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F756D-14C1-DC4A-ACD4-4FB5A687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2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09E8-2F7D-131F-8D90-323F3075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31E7F-D972-81BE-8AD1-73408C167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F2909-9A83-FAAC-2A8D-ACBA99A37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B58B1-9F22-4CEB-7F26-24EB0FD2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C0298-85E8-E5C5-07C1-F87964C7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760F0-4BD8-E9AB-3D29-61A7B869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86B0E-86DE-3A0B-9A17-AE28E394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7552-CE76-D7A0-2C1A-F3BDC315B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AFB99-2C71-0226-C4B7-126B02CDE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6B8E0-609B-4547-B649-5E071D7DCA81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B77B1-F96A-624E-43FD-A9CAE7814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6690A-0144-5AB3-E760-B85EA8523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62BAE-7E88-4E1F-9614-4BD8135BA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76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17A154-CF01-8327-A71C-3AFCEE2D25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10205545" y="5652622"/>
            <a:ext cx="1839308" cy="1341761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E6EAAE1-6B0D-C53E-EF5E-2A9F3C15F92F}"/>
              </a:ext>
            </a:extLst>
          </p:cNvPr>
          <p:cNvSpPr>
            <a:spLocks noChangeAspect="1"/>
          </p:cNvSpPr>
          <p:nvPr/>
        </p:nvSpPr>
        <p:spPr>
          <a:xfrm>
            <a:off x="0" y="1812493"/>
            <a:ext cx="4361064" cy="5040000"/>
          </a:xfrm>
          <a:prstGeom prst="triangl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67" r="-7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D5A90C-81AD-FE6A-7661-1E480EE433F7}"/>
              </a:ext>
            </a:extLst>
          </p:cNvPr>
          <p:cNvSpPr>
            <a:spLocks noChangeAspect="1"/>
          </p:cNvSpPr>
          <p:nvPr/>
        </p:nvSpPr>
        <p:spPr>
          <a:xfrm>
            <a:off x="4360463" y="3406376"/>
            <a:ext cx="2990440" cy="3456000"/>
          </a:xfrm>
          <a:prstGeom prst="triangle">
            <a:avLst/>
          </a:prstGeom>
          <a:blipFill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654E59B-ECDD-943C-F8E1-3363F0AAF4CA}"/>
              </a:ext>
            </a:extLst>
          </p:cNvPr>
          <p:cNvSpPr>
            <a:spLocks noChangeAspect="1"/>
          </p:cNvSpPr>
          <p:nvPr/>
        </p:nvSpPr>
        <p:spPr>
          <a:xfrm rot="10800000">
            <a:off x="2053678" y="-14404"/>
            <a:ext cx="4622728" cy="5342404"/>
          </a:xfrm>
          <a:prstGeom prst="triangle">
            <a:avLst/>
          </a:prstGeom>
          <a:blipFill dpi="0" rotWithShape="0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F61B5A-EE7A-CAD5-BBA6-BE99A6AA7243}"/>
              </a:ext>
            </a:extLst>
          </p:cNvPr>
          <p:cNvSpPr/>
          <p:nvPr/>
        </p:nvSpPr>
        <p:spPr>
          <a:xfrm>
            <a:off x="7339563" y="893379"/>
            <a:ext cx="4456387" cy="4529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ROYAL WOOTTON BASSETT ACADEMY</a:t>
            </a:r>
          </a:p>
          <a:p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DESIGN AND TECHNOLOGY</a:t>
            </a:r>
          </a:p>
          <a:p>
            <a:endParaRPr lang="en-GB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KEY STAGE 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FFB7C-0E9E-9569-5654-D8A19CBF63CF}"/>
              </a:ext>
            </a:extLst>
          </p:cNvPr>
          <p:cNvCxnSpPr/>
          <p:nvPr/>
        </p:nvCxnSpPr>
        <p:spPr>
          <a:xfrm>
            <a:off x="7441324" y="3520966"/>
            <a:ext cx="3762704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75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8CA6A0-12C1-929B-0CF4-DF4DD24E9F93}"/>
              </a:ext>
            </a:extLst>
          </p:cNvPr>
          <p:cNvSpPr txBox="1"/>
          <p:nvPr/>
        </p:nvSpPr>
        <p:spPr>
          <a:xfrm>
            <a:off x="4554323" y="199538"/>
            <a:ext cx="3087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STUDENT QUOTES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8E112-D51D-2736-7082-67ECDF471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rcRect b="18547"/>
          <a:stretch/>
        </p:blipFill>
        <p:spPr>
          <a:xfrm>
            <a:off x="1271381" y="1202653"/>
            <a:ext cx="1586289" cy="1292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380C2-D2F2-CF2F-5A0E-CE8E9FCDD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</a:blip>
          <a:srcRect b="18547"/>
          <a:stretch/>
        </p:blipFill>
        <p:spPr>
          <a:xfrm>
            <a:off x="2576720" y="2782956"/>
            <a:ext cx="1586289" cy="1292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836FF-54C1-4202-E755-FB6591086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</a:blip>
          <a:srcRect b="18547"/>
          <a:stretch/>
        </p:blipFill>
        <p:spPr>
          <a:xfrm>
            <a:off x="3850630" y="4313572"/>
            <a:ext cx="1586289" cy="1292087"/>
          </a:xfrm>
          <a:prstGeom prst="rect">
            <a:avLst/>
          </a:prstGeom>
        </p:spPr>
      </p:pic>
      <p:sp>
        <p:nvSpPr>
          <p:cNvPr id="9" name="Freeform 64">
            <a:extLst>
              <a:ext uri="{FF2B5EF4-FFF2-40B4-BE49-F238E27FC236}">
                <a16:creationId xmlns:a16="http://schemas.microsoft.com/office/drawing/2014/main" id="{9E670FF2-DAFE-4272-A88A-7C97D853F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774" y="1202653"/>
            <a:ext cx="5225704" cy="1292087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1D4999">
                <a:alpha val="50196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“I LOVE THE RNAGE OF PRACTICALS AND THE IDEAS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THAT WE ARE ALLOWED TO TRY AND EXPERIMENT WITH.”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Open Sans" panose="020B0606030504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Freeform 64">
            <a:extLst>
              <a:ext uri="{FF2B5EF4-FFF2-40B4-BE49-F238E27FC236}">
                <a16:creationId xmlns:a16="http://schemas.microsoft.com/office/drawing/2014/main" id="{CFDC3F55-ADEE-25FD-8757-FCEA7EC7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576" y="2758112"/>
            <a:ext cx="5225704" cy="1292087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4A8522">
                <a:alpha val="50196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“THE CONTENT IS SO INTERESTING AND MATCHED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WITH THE SKILLS WE LEARN MEANS THIS IS MY FAVOURITE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SUBJECT.”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Open Sans" panose="020B0606030504020204" pitchFamily="34" charset="0"/>
              <a:cs typeface="Dubai" panose="020B0503030403030204" pitchFamily="34" charset="-78"/>
            </a:endParaRPr>
          </a:p>
        </p:txBody>
      </p:sp>
      <p:sp>
        <p:nvSpPr>
          <p:cNvPr id="11" name="Freeform 64">
            <a:extLst>
              <a:ext uri="{FF2B5EF4-FFF2-40B4-BE49-F238E27FC236}">
                <a16:creationId xmlns:a16="http://schemas.microsoft.com/office/drawing/2014/main" id="{B2E88C7F-16C2-2FDA-026B-999C7E6E6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626" y="4318544"/>
            <a:ext cx="5225704" cy="1292087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D29500">
                <a:alpha val="50196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“I WANT TO BE A CHEF WHEN I’M OLDER AND THIS COURSE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IS FULLY PREPARING ME FOR THAT. I LOVE THE PRACTICALS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AND FEEL PROUD TO TAKE MY FOOD HOME.”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Open Sans" panose="020B0606030504020204" pitchFamily="34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7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89C721-F32D-EFFA-D557-C1877833F9DB}"/>
              </a:ext>
            </a:extLst>
          </p:cNvPr>
          <p:cNvSpPr txBox="1"/>
          <p:nvPr/>
        </p:nvSpPr>
        <p:spPr>
          <a:xfrm>
            <a:off x="4419251" y="199538"/>
            <a:ext cx="33578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COURSES ON OFFER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Freeform 64">
            <a:extLst>
              <a:ext uri="{FF2B5EF4-FFF2-40B4-BE49-F238E27FC236}">
                <a16:creationId xmlns:a16="http://schemas.microsoft.com/office/drawing/2014/main" id="{47D7AF99-AE27-C9B0-C063-56C31852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429" y="1494082"/>
            <a:ext cx="4320000" cy="2160000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00D6B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FOOD 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PREPARATION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AND NUTRITION</a:t>
            </a:r>
          </a:p>
        </p:txBody>
      </p:sp>
      <p:sp>
        <p:nvSpPr>
          <p:cNvPr id="10" name="Freeform 66">
            <a:extLst>
              <a:ext uri="{FF2B5EF4-FFF2-40B4-BE49-F238E27FC236}">
                <a16:creationId xmlns:a16="http://schemas.microsoft.com/office/drawing/2014/main" id="{C5B308AF-237D-AEAE-6993-B57B969BD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967" y="1494082"/>
            <a:ext cx="4320000" cy="2160000"/>
          </a:xfrm>
          <a:prstGeom prst="roundRect">
            <a:avLst>
              <a:gd name="adj" fmla="val 8904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D4AAF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ART AND DESIGN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3D DESIGN</a:t>
            </a:r>
          </a:p>
        </p:txBody>
      </p:sp>
      <p:sp>
        <p:nvSpPr>
          <p:cNvPr id="11" name="Freeform 70">
            <a:extLst>
              <a:ext uri="{FF2B5EF4-FFF2-40B4-BE49-F238E27FC236}">
                <a16:creationId xmlns:a16="http://schemas.microsoft.com/office/drawing/2014/main" id="{65A91EB8-B1C5-50D1-9D18-57BC0DA97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429" y="4077136"/>
            <a:ext cx="4320000" cy="2160000"/>
          </a:xfrm>
          <a:prstGeom prst="roundRect">
            <a:avLst>
              <a:gd name="adj" fmla="val 963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97CE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ART AND DESIGN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GRAPHIC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COMMUNICATION</a:t>
            </a:r>
          </a:p>
        </p:txBody>
      </p:sp>
      <p:sp>
        <p:nvSpPr>
          <p:cNvPr id="12" name="Freeform 72">
            <a:extLst>
              <a:ext uri="{FF2B5EF4-FFF2-40B4-BE49-F238E27FC236}">
                <a16:creationId xmlns:a16="http://schemas.microsoft.com/office/drawing/2014/main" id="{67A6DAB5-5D19-E81C-6C28-90C45AA60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967" y="4077136"/>
            <a:ext cx="4320000" cy="2160000"/>
          </a:xfrm>
          <a:prstGeom prst="roundRect">
            <a:avLst>
              <a:gd name="adj" fmla="val 1026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CB8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TECHNICAL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AWARD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ENGINEERING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CF132D-D247-EC99-D957-65551754F203}"/>
              </a:ext>
            </a:extLst>
          </p:cNvPr>
          <p:cNvSpPr/>
          <p:nvPr/>
        </p:nvSpPr>
        <p:spPr>
          <a:xfrm>
            <a:off x="795130" y="2037053"/>
            <a:ext cx="1083366" cy="107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EF2AB0-07E0-2B97-A743-C3B09E36A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31069"/>
          <a:stretch/>
        </p:blipFill>
        <p:spPr>
          <a:xfrm>
            <a:off x="675033" y="2037053"/>
            <a:ext cx="1312793" cy="90493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1CCB4DF-CB9F-6AF4-F6E4-00640943B912}"/>
              </a:ext>
            </a:extLst>
          </p:cNvPr>
          <p:cNvSpPr/>
          <p:nvPr/>
        </p:nvSpPr>
        <p:spPr>
          <a:xfrm>
            <a:off x="795130" y="4620188"/>
            <a:ext cx="1083366" cy="107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6E0945-4FC0-B3A0-982D-426AA29F580F}"/>
              </a:ext>
            </a:extLst>
          </p:cNvPr>
          <p:cNvSpPr/>
          <p:nvPr/>
        </p:nvSpPr>
        <p:spPr>
          <a:xfrm>
            <a:off x="6693727" y="4620187"/>
            <a:ext cx="1083366" cy="107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0D3E4B-9497-EC6A-6331-9AC872FA8106}"/>
              </a:ext>
            </a:extLst>
          </p:cNvPr>
          <p:cNvSpPr/>
          <p:nvPr/>
        </p:nvSpPr>
        <p:spPr>
          <a:xfrm>
            <a:off x="6655284" y="1952570"/>
            <a:ext cx="1083366" cy="107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10F8869-BAA5-DD6F-0E93-904ED11AB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0980"/>
          <a:stretch/>
        </p:blipFill>
        <p:spPr>
          <a:xfrm>
            <a:off x="774596" y="4729095"/>
            <a:ext cx="1083366" cy="8560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360F3F7-EE4E-2F24-845F-85B2DC7CFF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58334" y="2158301"/>
            <a:ext cx="882606" cy="88260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D98B91-4FD8-C3D8-B8E6-688D778CA6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0980"/>
          <a:stretch/>
        </p:blipFill>
        <p:spPr>
          <a:xfrm>
            <a:off x="6758334" y="4750488"/>
            <a:ext cx="1056293" cy="8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17A154-CF01-8327-A71C-3AFCEE2D25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10205545" y="5652622"/>
            <a:ext cx="1839308" cy="1341761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E6EAAE1-6B0D-C53E-EF5E-2A9F3C15F92F}"/>
              </a:ext>
            </a:extLst>
          </p:cNvPr>
          <p:cNvSpPr>
            <a:spLocks noChangeAspect="1"/>
          </p:cNvSpPr>
          <p:nvPr/>
        </p:nvSpPr>
        <p:spPr>
          <a:xfrm>
            <a:off x="0" y="1812493"/>
            <a:ext cx="4361064" cy="5040000"/>
          </a:xfrm>
          <a:prstGeom prst="triangl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67" r="-7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D5A90C-81AD-FE6A-7661-1E480EE433F7}"/>
              </a:ext>
            </a:extLst>
          </p:cNvPr>
          <p:cNvSpPr>
            <a:spLocks noChangeAspect="1"/>
          </p:cNvSpPr>
          <p:nvPr/>
        </p:nvSpPr>
        <p:spPr>
          <a:xfrm>
            <a:off x="4360463" y="3406376"/>
            <a:ext cx="2990440" cy="3456000"/>
          </a:xfrm>
          <a:prstGeom prst="triangle">
            <a:avLst/>
          </a:prstGeom>
          <a:blipFill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654E59B-ECDD-943C-F8E1-3363F0AAF4CA}"/>
              </a:ext>
            </a:extLst>
          </p:cNvPr>
          <p:cNvSpPr>
            <a:spLocks noChangeAspect="1"/>
          </p:cNvSpPr>
          <p:nvPr/>
        </p:nvSpPr>
        <p:spPr>
          <a:xfrm rot="10800000">
            <a:off x="2053678" y="-14404"/>
            <a:ext cx="4622728" cy="5342404"/>
          </a:xfrm>
          <a:prstGeom prst="triangle">
            <a:avLst/>
          </a:prstGeom>
          <a:blipFill dpi="0" rotWithShape="0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F61B5A-EE7A-CAD5-BBA6-BE99A6AA7243}"/>
              </a:ext>
            </a:extLst>
          </p:cNvPr>
          <p:cNvSpPr/>
          <p:nvPr/>
        </p:nvSpPr>
        <p:spPr>
          <a:xfrm>
            <a:off x="7339563" y="893379"/>
            <a:ext cx="4456387" cy="4529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AQA FOOD, PREPARATION AND NUTRITION</a:t>
            </a:r>
          </a:p>
          <a:p>
            <a:endParaRPr lang="en-GB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MISS REVELL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FFB7C-0E9E-9569-5654-D8A19CBF63CF}"/>
              </a:ext>
            </a:extLst>
          </p:cNvPr>
          <p:cNvCxnSpPr/>
          <p:nvPr/>
        </p:nvCxnSpPr>
        <p:spPr>
          <a:xfrm>
            <a:off x="7441324" y="3520966"/>
            <a:ext cx="3762704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1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366BA-F686-491F-6B12-1DDABA39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10205545" y="5663132"/>
            <a:ext cx="1839308" cy="1341761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FAC14E5-31F4-680E-65D9-E3A00526DA8D}"/>
              </a:ext>
            </a:extLst>
          </p:cNvPr>
          <p:cNvSpPr>
            <a:spLocks noChangeAspect="1"/>
          </p:cNvSpPr>
          <p:nvPr/>
        </p:nvSpPr>
        <p:spPr>
          <a:xfrm>
            <a:off x="0" y="1812493"/>
            <a:ext cx="4361064" cy="5040000"/>
          </a:xfrm>
          <a:prstGeom prst="triangle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67" r="-7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A0929FF-5A85-C395-3DE7-380F64AD08E5}"/>
              </a:ext>
            </a:extLst>
          </p:cNvPr>
          <p:cNvSpPr>
            <a:spLocks noChangeAspect="1"/>
          </p:cNvSpPr>
          <p:nvPr/>
        </p:nvSpPr>
        <p:spPr>
          <a:xfrm rot="10800000">
            <a:off x="2053678" y="-14404"/>
            <a:ext cx="4622728" cy="5342404"/>
          </a:xfrm>
          <a:prstGeom prst="triangle">
            <a:avLst/>
          </a:prstGeom>
          <a:blipFill dpi="0" rotWithShape="0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3348D506-28AA-EF42-9DAA-4E3D28528609}"/>
              </a:ext>
            </a:extLst>
          </p:cNvPr>
          <p:cNvSpPr/>
          <p:nvPr/>
        </p:nvSpPr>
        <p:spPr>
          <a:xfrm rot="5400000">
            <a:off x="2546613" y="48599"/>
            <a:ext cx="1086535" cy="27736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59F1E-B848-6249-9D89-3C376A3C62CB}"/>
              </a:ext>
            </a:extLst>
          </p:cNvPr>
          <p:cNvSpPr txBox="1"/>
          <p:nvPr/>
        </p:nvSpPr>
        <p:spPr>
          <a:xfrm>
            <a:off x="1847666" y="1283089"/>
            <a:ext cx="151227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TIME ALLOWED</a:t>
            </a:r>
          </a:p>
        </p:txBody>
      </p:sp>
      <p:sp>
        <p:nvSpPr>
          <p:cNvPr id="14" name="Round Same Side Corner Rectangle 3">
            <a:extLst>
              <a:ext uri="{FF2B5EF4-FFF2-40B4-BE49-F238E27FC236}">
                <a16:creationId xmlns:a16="http://schemas.microsoft.com/office/drawing/2014/main" id="{EB1DB376-DEC4-0720-A59B-6777999AAEE5}"/>
              </a:ext>
            </a:extLst>
          </p:cNvPr>
          <p:cNvSpPr/>
          <p:nvPr/>
        </p:nvSpPr>
        <p:spPr>
          <a:xfrm rot="5400000">
            <a:off x="2546613" y="1169645"/>
            <a:ext cx="1086535" cy="27736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09712-0319-0799-7EFD-97EB3A316BB9}"/>
              </a:ext>
            </a:extLst>
          </p:cNvPr>
          <p:cNvSpPr txBox="1"/>
          <p:nvPr/>
        </p:nvSpPr>
        <p:spPr>
          <a:xfrm>
            <a:off x="1847666" y="2404135"/>
            <a:ext cx="161339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LENGTH OF TASK</a:t>
            </a:r>
          </a:p>
        </p:txBody>
      </p:sp>
      <p:sp>
        <p:nvSpPr>
          <p:cNvPr id="26" name="Round Same Side Corner Rectangle 3">
            <a:extLst>
              <a:ext uri="{FF2B5EF4-FFF2-40B4-BE49-F238E27FC236}">
                <a16:creationId xmlns:a16="http://schemas.microsoft.com/office/drawing/2014/main" id="{500F48C7-66E6-6223-5E15-215A870D329D}"/>
              </a:ext>
            </a:extLst>
          </p:cNvPr>
          <p:cNvSpPr/>
          <p:nvPr/>
        </p:nvSpPr>
        <p:spPr>
          <a:xfrm rot="5400000">
            <a:off x="2548623" y="2330862"/>
            <a:ext cx="1086535" cy="27736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615879-683D-5572-FEF7-F198B070419E}"/>
              </a:ext>
            </a:extLst>
          </p:cNvPr>
          <p:cNvSpPr txBox="1"/>
          <p:nvPr/>
        </p:nvSpPr>
        <p:spPr>
          <a:xfrm>
            <a:off x="1849676" y="3565352"/>
            <a:ext cx="138602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RELEASE DATE</a:t>
            </a:r>
          </a:p>
        </p:txBody>
      </p:sp>
      <p:sp>
        <p:nvSpPr>
          <p:cNvPr id="62" name="Round Same Side Corner Rectangle 3">
            <a:extLst>
              <a:ext uri="{FF2B5EF4-FFF2-40B4-BE49-F238E27FC236}">
                <a16:creationId xmlns:a16="http://schemas.microsoft.com/office/drawing/2014/main" id="{0DE90FC2-1C14-6845-3A35-8F682E0B3665}"/>
              </a:ext>
            </a:extLst>
          </p:cNvPr>
          <p:cNvSpPr/>
          <p:nvPr/>
        </p:nvSpPr>
        <p:spPr>
          <a:xfrm rot="5400000">
            <a:off x="2548622" y="3473220"/>
            <a:ext cx="1086535" cy="27736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728BA9C-6BE2-3792-27A4-0BE1D517E0B1}"/>
              </a:ext>
            </a:extLst>
          </p:cNvPr>
          <p:cNvSpPr txBox="1"/>
          <p:nvPr/>
        </p:nvSpPr>
        <p:spPr>
          <a:xfrm>
            <a:off x="1849675" y="4707710"/>
            <a:ext cx="203722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ASSESSMENT DETAILS</a:t>
            </a:r>
          </a:p>
        </p:txBody>
      </p:sp>
      <p:sp>
        <p:nvSpPr>
          <p:cNvPr id="74" name="Round Same Side Corner Rectangle 3">
            <a:extLst>
              <a:ext uri="{FF2B5EF4-FFF2-40B4-BE49-F238E27FC236}">
                <a16:creationId xmlns:a16="http://schemas.microsoft.com/office/drawing/2014/main" id="{C5E10B06-3E4F-AE9C-BC69-BCDDA0E12D12}"/>
              </a:ext>
            </a:extLst>
          </p:cNvPr>
          <p:cNvSpPr/>
          <p:nvPr/>
        </p:nvSpPr>
        <p:spPr>
          <a:xfrm rot="5400000">
            <a:off x="2421006" y="4765675"/>
            <a:ext cx="1341766" cy="27736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F589072-6074-CFD7-D632-002ECC339303}"/>
              </a:ext>
            </a:extLst>
          </p:cNvPr>
          <p:cNvSpPr txBox="1"/>
          <p:nvPr/>
        </p:nvSpPr>
        <p:spPr>
          <a:xfrm>
            <a:off x="1849674" y="5998669"/>
            <a:ext cx="251165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ASSESSMENT BREAKDOWN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DAA9483-2B16-7FA1-C387-4DFB9F484FFB}"/>
              </a:ext>
            </a:extLst>
          </p:cNvPr>
          <p:cNvSpPr txBox="1"/>
          <p:nvPr/>
        </p:nvSpPr>
        <p:spPr>
          <a:xfrm rot="16200000">
            <a:off x="-2217656" y="3131924"/>
            <a:ext cx="5112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TWO YEAR COURSE OVERVIEW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CBDD76-1027-A8E8-9E16-0AB8073D79B8}"/>
              </a:ext>
            </a:extLst>
          </p:cNvPr>
          <p:cNvSpPr txBox="1"/>
          <p:nvPr/>
        </p:nvSpPr>
        <p:spPr>
          <a:xfrm rot="16200000">
            <a:off x="-2252784" y="3224450"/>
            <a:ext cx="6107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spc="150" dirty="0">
                <a:latin typeface="Dubai" panose="020B0503030403030204" pitchFamily="34" charset="-78"/>
                <a:cs typeface="Dubai" panose="020B0503030403030204" pitchFamily="34" charset="-78"/>
              </a:rPr>
              <a:t>ASSESSMENT= 2 PIECES OF  COURSEWORK (50%) AND 1 EXAM (50%)</a:t>
            </a:r>
            <a:endParaRPr lang="en-US" sz="1200" b="1" spc="15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28C04017-FE7D-7FA8-FC7F-0C5C21CD10EC}"/>
              </a:ext>
            </a:extLst>
          </p:cNvPr>
          <p:cNvSpPr>
            <a:spLocks noChangeAspect="1"/>
          </p:cNvSpPr>
          <p:nvPr/>
        </p:nvSpPr>
        <p:spPr>
          <a:xfrm>
            <a:off x="4351125" y="3404804"/>
            <a:ext cx="2990440" cy="3456000"/>
          </a:xfrm>
          <a:prstGeom prst="triangle">
            <a:avLst/>
          </a:prstGeom>
          <a:blipFill>
            <a:blip r:embed="rId5">
              <a:alphaModFix amt="2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E9DE72A-020B-DE2A-E7C0-075310C5C898}"/>
              </a:ext>
            </a:extLst>
          </p:cNvPr>
          <p:cNvSpPr/>
          <p:nvPr/>
        </p:nvSpPr>
        <p:spPr>
          <a:xfrm>
            <a:off x="4587373" y="232556"/>
            <a:ext cx="1967256" cy="635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7895DEB-0D1C-B660-4316-6713690A134A}"/>
              </a:ext>
            </a:extLst>
          </p:cNvPr>
          <p:cNvSpPr/>
          <p:nvPr/>
        </p:nvSpPr>
        <p:spPr>
          <a:xfrm>
            <a:off x="10069791" y="232556"/>
            <a:ext cx="1967256" cy="635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9522801-F58B-3F21-41A6-D2461F28B638}"/>
              </a:ext>
            </a:extLst>
          </p:cNvPr>
          <p:cNvSpPr/>
          <p:nvPr/>
        </p:nvSpPr>
        <p:spPr>
          <a:xfrm>
            <a:off x="7323327" y="232556"/>
            <a:ext cx="1967256" cy="635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961DFF0-E71D-9B70-D3FA-6FA5BE9D9470}"/>
              </a:ext>
            </a:extLst>
          </p:cNvPr>
          <p:cNvSpPr txBox="1"/>
          <p:nvPr/>
        </p:nvSpPr>
        <p:spPr>
          <a:xfrm>
            <a:off x="4745165" y="288700"/>
            <a:ext cx="165167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NEA 1 Food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Investigation (15%)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05CA6-3DC3-932E-589C-9408E6F8302F}"/>
              </a:ext>
            </a:extLst>
          </p:cNvPr>
          <p:cNvSpPr txBox="1"/>
          <p:nvPr/>
        </p:nvSpPr>
        <p:spPr>
          <a:xfrm>
            <a:off x="7308506" y="288700"/>
            <a:ext cx="199689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4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NEA 2 Food Preparation </a:t>
            </a:r>
          </a:p>
          <a:p>
            <a:pPr algn="ctr"/>
            <a:r>
              <a:rPr lang="en-GB" sz="14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Assessment (35%)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90F1B0-BCD8-AF35-9693-8AA2C8F974F0}"/>
              </a:ext>
            </a:extLst>
          </p:cNvPr>
          <p:cNvSpPr txBox="1"/>
          <p:nvPr/>
        </p:nvSpPr>
        <p:spPr>
          <a:xfrm>
            <a:off x="10408210" y="257923"/>
            <a:ext cx="129041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algn="ctr" defTabSz="457200" rtl="0" eaLnBrk="1" latinLnBrk="0" hangingPunct="1"/>
            <a:r>
              <a:rPr lang="en-GB" sz="16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Examination </a:t>
            </a:r>
          </a:p>
          <a:p>
            <a:pPr marL="0" algn="ctr" defTabSz="457200" rtl="0" eaLnBrk="1" latinLnBrk="0" hangingPunct="1"/>
            <a:r>
              <a:rPr lang="en-GB" sz="16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paper (50%)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3CAE981-3985-5C61-8CBD-782B84ADE530}"/>
              </a:ext>
            </a:extLst>
          </p:cNvPr>
          <p:cNvSpPr/>
          <p:nvPr/>
        </p:nvSpPr>
        <p:spPr>
          <a:xfrm rot="5400000">
            <a:off x="7774197" y="-2302490"/>
            <a:ext cx="1086535" cy="7475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8" name="Subtitle 2">
            <a:extLst>
              <a:ext uri="{FF2B5EF4-FFF2-40B4-BE49-F238E27FC236}">
                <a16:creationId xmlns:a16="http://schemas.microsoft.com/office/drawing/2014/main" id="{9979BE9B-8038-737C-6D12-937CABDCA3F9}"/>
              </a:ext>
            </a:extLst>
          </p:cNvPr>
          <p:cNvSpPr txBox="1">
            <a:spLocks/>
          </p:cNvSpPr>
          <p:nvPr/>
        </p:nvSpPr>
        <p:spPr>
          <a:xfrm>
            <a:off x="4594249" y="1324578"/>
            <a:ext cx="210064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NO MORE THAN 10 HOURS</a:t>
            </a:r>
          </a:p>
        </p:txBody>
      </p:sp>
      <p:sp>
        <p:nvSpPr>
          <p:cNvPr id="109" name="Subtitle 2">
            <a:extLst>
              <a:ext uri="{FF2B5EF4-FFF2-40B4-BE49-F238E27FC236}">
                <a16:creationId xmlns:a16="http://schemas.microsoft.com/office/drawing/2014/main" id="{85B0B855-1656-D116-D969-A786925D6015}"/>
              </a:ext>
            </a:extLst>
          </p:cNvPr>
          <p:cNvSpPr txBox="1">
            <a:spLocks/>
          </p:cNvSpPr>
          <p:nvPr/>
        </p:nvSpPr>
        <p:spPr>
          <a:xfrm>
            <a:off x="7297109" y="923887"/>
            <a:ext cx="2100649" cy="94660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20 HOURS. THIS INCLUDES A 3 HOUR PRACTICAL SESSION TO MAKE YOUR THREE FINAL DISHES</a:t>
            </a:r>
            <a:endParaRPr lang="en-US" sz="1200" b="1" dirty="0"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0" name="Subtitle 2">
            <a:extLst>
              <a:ext uri="{FF2B5EF4-FFF2-40B4-BE49-F238E27FC236}">
                <a16:creationId xmlns:a16="http://schemas.microsoft.com/office/drawing/2014/main" id="{6DAB5CBE-D63A-E536-AA47-30A920BDADAC}"/>
              </a:ext>
            </a:extLst>
          </p:cNvPr>
          <p:cNvSpPr txBox="1">
            <a:spLocks/>
          </p:cNvSpPr>
          <p:nvPr/>
        </p:nvSpPr>
        <p:spPr>
          <a:xfrm>
            <a:off x="9908498" y="1082841"/>
            <a:ext cx="210064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1hr 45 mins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4E16A86-59B7-1199-885D-1C14E110293B}"/>
              </a:ext>
            </a:extLst>
          </p:cNvPr>
          <p:cNvSpPr/>
          <p:nvPr/>
        </p:nvSpPr>
        <p:spPr>
          <a:xfrm rot="5400000">
            <a:off x="7774197" y="-1181444"/>
            <a:ext cx="1086535" cy="7475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2" name="Subtitle 2">
            <a:extLst>
              <a:ext uri="{FF2B5EF4-FFF2-40B4-BE49-F238E27FC236}">
                <a16:creationId xmlns:a16="http://schemas.microsoft.com/office/drawing/2014/main" id="{594A2965-CAA7-1F4C-7E11-077C7721B91A}"/>
              </a:ext>
            </a:extLst>
          </p:cNvPr>
          <p:cNvSpPr txBox="1">
            <a:spLocks/>
          </p:cNvSpPr>
          <p:nvPr/>
        </p:nvSpPr>
        <p:spPr>
          <a:xfrm>
            <a:off x="4578101" y="2080686"/>
            <a:ext cx="2100649" cy="94660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b="1" dirty="0">
                <a:latin typeface="Lato Light" panose="020F0502020204030203"/>
                <a:ea typeface="Lato Light" panose="020F0502020204030203" pitchFamily="34" charset="0"/>
                <a:cs typeface="Mukta ExtraLight" panose="020B0000000000000000" pitchFamily="34" charset="77"/>
              </a:rPr>
              <a:t>1500 – 2000 WORDS. </a:t>
            </a:r>
            <a:r>
              <a:rPr lang="en-GB" sz="1200" b="1" kern="1200" dirty="0">
                <a:effectLst/>
                <a:latin typeface="Lato Light" panose="020F0502020204030203"/>
                <a:cs typeface="+mn-cs"/>
              </a:rPr>
              <a:t>THIS WILL INCLUDE GRAPHS, CHARTS, PRACTICAL RESULTS, ANNOTATION.</a:t>
            </a:r>
            <a:endParaRPr lang="en-US" sz="1200" b="1" dirty="0">
              <a:latin typeface="Lato Light" panose="020F050202020403020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34394365-39D0-57AC-DB8F-9BD73DEE08B6}"/>
              </a:ext>
            </a:extLst>
          </p:cNvPr>
          <p:cNvSpPr txBox="1">
            <a:spLocks/>
          </p:cNvSpPr>
          <p:nvPr/>
        </p:nvSpPr>
        <p:spPr>
          <a:xfrm>
            <a:off x="7075909" y="2089598"/>
            <a:ext cx="2588510" cy="94660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PORTFOLIO INCLUDING PHOTOGRAPHIC EVIDENCE OF ALL 3 DISHES. THE REPORT WILL BE NO MORE THAN 20 SIDES OF A4. </a:t>
            </a:r>
            <a:endParaRPr lang="en-US" sz="1200" b="1" dirty="0"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5FF28C24-0D6D-6CB6-D26E-0CBB82BDD014}"/>
              </a:ext>
            </a:extLst>
          </p:cNvPr>
          <p:cNvSpPr txBox="1">
            <a:spLocks/>
          </p:cNvSpPr>
          <p:nvPr/>
        </p:nvSpPr>
        <p:spPr>
          <a:xfrm>
            <a:off x="9919011" y="2414094"/>
            <a:ext cx="210064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ANSWER ALL QUESTIONS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6F180AF-E93B-DCCA-31FA-6B25D220A84B}"/>
              </a:ext>
            </a:extLst>
          </p:cNvPr>
          <p:cNvSpPr/>
          <p:nvPr/>
        </p:nvSpPr>
        <p:spPr>
          <a:xfrm rot="5400000">
            <a:off x="7776207" y="-20227"/>
            <a:ext cx="1086535" cy="7475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A5821F48-4BB2-138B-6913-E012FF503905}"/>
              </a:ext>
            </a:extLst>
          </p:cNvPr>
          <p:cNvSpPr txBox="1">
            <a:spLocks/>
          </p:cNvSpPr>
          <p:nvPr/>
        </p:nvSpPr>
        <p:spPr>
          <a:xfrm>
            <a:off x="4583742" y="3461049"/>
            <a:ext cx="2100649" cy="48494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NEA 1  IS RELEASED SEPTEMBER OF YEAR 11</a:t>
            </a: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CB85ED3A-F628-D2FD-6342-BBE072703159}"/>
              </a:ext>
            </a:extLst>
          </p:cNvPr>
          <p:cNvSpPr txBox="1">
            <a:spLocks/>
          </p:cNvSpPr>
          <p:nvPr/>
        </p:nvSpPr>
        <p:spPr>
          <a:xfrm>
            <a:off x="7270041" y="3470902"/>
            <a:ext cx="2100649" cy="48494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NEA 1  IS RELEASED NOVEMBER OF YEAR 11</a:t>
            </a:r>
            <a:endParaRPr lang="en-US" sz="1200" b="1" dirty="0"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8" name="Subtitle 2">
            <a:extLst>
              <a:ext uri="{FF2B5EF4-FFF2-40B4-BE49-F238E27FC236}">
                <a16:creationId xmlns:a16="http://schemas.microsoft.com/office/drawing/2014/main" id="{F4904556-547F-2E2A-EAE8-BA65AB57263F}"/>
              </a:ext>
            </a:extLst>
          </p:cNvPr>
          <p:cNvSpPr txBox="1">
            <a:spLocks/>
          </p:cNvSpPr>
          <p:nvPr/>
        </p:nvSpPr>
        <p:spPr>
          <a:xfrm>
            <a:off x="9899998" y="3554291"/>
            <a:ext cx="210064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SET BY EXAM BOARD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8D3B362-D259-DDA2-2C5F-1A5B49732D90}"/>
              </a:ext>
            </a:extLst>
          </p:cNvPr>
          <p:cNvSpPr/>
          <p:nvPr/>
        </p:nvSpPr>
        <p:spPr>
          <a:xfrm rot="5400000">
            <a:off x="7776206" y="1122131"/>
            <a:ext cx="1086535" cy="74757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0" name="Subtitle 2">
            <a:extLst>
              <a:ext uri="{FF2B5EF4-FFF2-40B4-BE49-F238E27FC236}">
                <a16:creationId xmlns:a16="http://schemas.microsoft.com/office/drawing/2014/main" id="{1E21555A-E1E6-3D97-E0A4-3D3EC2F5207A}"/>
              </a:ext>
            </a:extLst>
          </p:cNvPr>
          <p:cNvSpPr txBox="1">
            <a:spLocks/>
          </p:cNvSpPr>
          <p:nvPr/>
        </p:nvSpPr>
        <p:spPr>
          <a:xfrm>
            <a:off x="4585750" y="4507855"/>
            <a:ext cx="210064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NEA 1 IS MARKED OUT OF 30 AND COUNTS FOR 15% OF YOUR GCSE GRADE</a:t>
            </a:r>
          </a:p>
        </p:txBody>
      </p:sp>
      <p:sp>
        <p:nvSpPr>
          <p:cNvPr id="121" name="Subtitle 2">
            <a:extLst>
              <a:ext uri="{FF2B5EF4-FFF2-40B4-BE49-F238E27FC236}">
                <a16:creationId xmlns:a16="http://schemas.microsoft.com/office/drawing/2014/main" id="{0D418A2D-E512-A0FF-4FD8-2D0FC034B68D}"/>
              </a:ext>
            </a:extLst>
          </p:cNvPr>
          <p:cNvSpPr txBox="1">
            <a:spLocks/>
          </p:cNvSpPr>
          <p:nvPr/>
        </p:nvSpPr>
        <p:spPr>
          <a:xfrm>
            <a:off x="7297109" y="4502143"/>
            <a:ext cx="210064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GB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NEA 2 IS MARKED OUT OF 70 AND COUNTS FOR 35% OF YOUR GCSE GRADE</a:t>
            </a:r>
            <a:endParaRPr lang="en-US" sz="1200" b="1" dirty="0"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22" name="Subtitle 2">
            <a:extLst>
              <a:ext uri="{FF2B5EF4-FFF2-40B4-BE49-F238E27FC236}">
                <a16:creationId xmlns:a16="http://schemas.microsoft.com/office/drawing/2014/main" id="{D4AC9157-FDC7-DD2E-DACB-908C48EA34DA}"/>
              </a:ext>
            </a:extLst>
          </p:cNvPr>
          <p:cNvSpPr txBox="1">
            <a:spLocks/>
          </p:cNvSpPr>
          <p:nvPr/>
        </p:nvSpPr>
        <p:spPr>
          <a:xfrm>
            <a:off x="9944204" y="4732974"/>
            <a:ext cx="210064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50% OF YOUR GCSE GRADE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C4641-4849-66AE-120B-07AF36BD50A7}"/>
              </a:ext>
            </a:extLst>
          </p:cNvPr>
          <p:cNvSpPr/>
          <p:nvPr/>
        </p:nvSpPr>
        <p:spPr>
          <a:xfrm rot="5400000">
            <a:off x="7648591" y="2414586"/>
            <a:ext cx="1341763" cy="74757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2C90AB5-2894-3990-DEEC-15676525FC61}"/>
              </a:ext>
            </a:extLst>
          </p:cNvPr>
          <p:cNvSpPr txBox="1">
            <a:spLocks/>
          </p:cNvSpPr>
          <p:nvPr/>
        </p:nvSpPr>
        <p:spPr>
          <a:xfrm>
            <a:off x="4622241" y="5462802"/>
            <a:ext cx="2634387" cy="130234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GB" sz="105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A: RESEARCH: 6 MARKS</a:t>
            </a:r>
          </a:p>
          <a:p>
            <a:pPr algn="l">
              <a:lnSpc>
                <a:spcPts val="1750"/>
              </a:lnSpc>
            </a:pPr>
            <a:r>
              <a:rPr lang="en-GB" sz="105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B: INVESTIGATION: 15 MARKS</a:t>
            </a:r>
          </a:p>
          <a:p>
            <a:pPr algn="l">
              <a:lnSpc>
                <a:spcPts val="1750"/>
              </a:lnSpc>
            </a:pPr>
            <a:r>
              <a:rPr lang="en-GB" sz="105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C: ANALYSIS &amp; EVALUATION: </a:t>
            </a:r>
          </a:p>
          <a:p>
            <a:pPr algn="l">
              <a:lnSpc>
                <a:spcPts val="1750"/>
              </a:lnSpc>
            </a:pPr>
            <a:r>
              <a:rPr lang="en-GB" sz="105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9 MARKS</a:t>
            </a:r>
          </a:p>
          <a:p>
            <a:pPr algn="l">
              <a:lnSpc>
                <a:spcPts val="1750"/>
              </a:lnSpc>
            </a:pPr>
            <a:r>
              <a:rPr lang="en-GB" sz="105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TOTAL: 30 MARKS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EF323-BAF9-6DF9-8D65-4E521E7F89CB}"/>
              </a:ext>
            </a:extLst>
          </p:cNvPr>
          <p:cNvSpPr txBox="1">
            <a:spLocks/>
          </p:cNvSpPr>
          <p:nvPr/>
        </p:nvSpPr>
        <p:spPr>
          <a:xfrm>
            <a:off x="6684391" y="5515295"/>
            <a:ext cx="3162329" cy="12909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A: RESEARCH: 6 MARKS</a:t>
            </a:r>
          </a:p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B: DEMONSTRATE TECHNICAL SKILLS: 18 MARKS</a:t>
            </a:r>
          </a:p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C: PLANNING FOR THE FINAL MENU: 8 MARKS</a:t>
            </a:r>
          </a:p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D: MAKING THE FINAL DISHES: 30 MARKS</a:t>
            </a:r>
          </a:p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E: ANALYSIS AND EVALUATION: 8 MARKS</a:t>
            </a:r>
          </a:p>
          <a:p>
            <a:r>
              <a:rPr lang="en-GB" sz="1000" b="1" kern="1200" dirty="0">
                <a:effectLst/>
                <a:latin typeface="Lato Light" panose="020F0502020204030203"/>
                <a:cs typeface="+mn-cs"/>
              </a:rPr>
              <a:t>TOTAL: 70 MARKS</a:t>
            </a:r>
            <a:endParaRPr lang="en-GB" sz="1000" b="1" dirty="0">
              <a:latin typeface="Lato Light" panose="020F0502020204030203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6443F94-F197-B968-9689-D2F8AC9E0B67}"/>
              </a:ext>
            </a:extLst>
          </p:cNvPr>
          <p:cNvSpPr txBox="1">
            <a:spLocks/>
          </p:cNvSpPr>
          <p:nvPr/>
        </p:nvSpPr>
        <p:spPr>
          <a:xfrm>
            <a:off x="9664419" y="5531342"/>
            <a:ext cx="2380433" cy="125130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100 MARKS</a:t>
            </a:r>
          </a:p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SECTION A: 20 MARKS MULTIPLE CHOICE</a:t>
            </a:r>
          </a:p>
          <a:p>
            <a:pPr algn="r">
              <a:lnSpc>
                <a:spcPts val="1750"/>
              </a:lnSpc>
            </a:pPr>
            <a:r>
              <a:rPr lang="en-US" sz="1200" b="1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SECTION B: 80 MARKS VARIOUS STYLE AND LENGTH</a:t>
            </a:r>
          </a:p>
        </p:txBody>
      </p:sp>
    </p:spTree>
    <p:extLst>
      <p:ext uri="{BB962C8B-B14F-4D97-AF65-F5344CB8AC3E}">
        <p14:creationId xmlns:p14="http://schemas.microsoft.com/office/powerpoint/2010/main" val="40192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21" grpId="0"/>
      <p:bldP spid="26" grpId="0" animBg="1"/>
      <p:bldP spid="36" grpId="0"/>
      <p:bldP spid="62" grpId="0" animBg="1"/>
      <p:bldP spid="66" grpId="0"/>
      <p:bldP spid="74" grpId="0" animBg="1"/>
      <p:bldP spid="75" grpId="0"/>
      <p:bldP spid="107" grpId="0" animBg="1"/>
      <p:bldP spid="108" grpId="0"/>
      <p:bldP spid="109" grpId="0"/>
      <p:bldP spid="110" grpId="0"/>
      <p:bldP spid="111" grpId="0" animBg="1"/>
      <p:bldP spid="112" grpId="0"/>
      <p:bldP spid="113" grpId="0"/>
      <p:bldP spid="114" grpId="0"/>
      <p:bldP spid="115" grpId="0" animBg="1"/>
      <p:bldP spid="116" grpId="0"/>
      <p:bldP spid="117" grpId="0"/>
      <p:bldP spid="118" grpId="0"/>
      <p:bldP spid="119" grpId="0" animBg="1"/>
      <p:bldP spid="120" grpId="0"/>
      <p:bldP spid="121" grpId="0"/>
      <p:bldP spid="122" grpId="0"/>
      <p:bldP spid="9" grpId="0" animBg="1"/>
      <p:bldP spid="2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A4ECCF-D33E-4EE3-BAF8-051F017D71E4}"/>
              </a:ext>
            </a:extLst>
          </p:cNvPr>
          <p:cNvSpPr txBox="1"/>
          <p:nvPr/>
        </p:nvSpPr>
        <p:spPr>
          <a:xfrm>
            <a:off x="2464906" y="2438351"/>
            <a:ext cx="8955156" cy="2554545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YOU WILL LEARN WHY THE BODY NEEDS CERTAIN TYPES OF FOODS AND WHAT HAPPENS IF THE BODY HAS TOO LITTLE OR TOO MUCH. </a:t>
            </a:r>
          </a:p>
          <a:p>
            <a:pPr algn="ctr"/>
            <a:endParaRPr lang="en-GB" sz="2000" b="1" dirty="0">
              <a:solidFill>
                <a:schemeClr val="tx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SECTION 1: FOOD, NUTRITION AND HEALTH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SECTION 2: FOOD SCIENCE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SECTION 3: FOOD SAFETY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SECTION 4: FOOD CHOICE 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SECTION 5: FOOD PROVENANCE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9C721-F32D-EFFA-D557-C1877833F9DB}"/>
              </a:ext>
            </a:extLst>
          </p:cNvPr>
          <p:cNvSpPr txBox="1"/>
          <p:nvPr/>
        </p:nvSpPr>
        <p:spPr>
          <a:xfrm>
            <a:off x="2387215" y="199538"/>
            <a:ext cx="7421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WHAT THEORY WILL YOU LEARN IN YEAR 10? 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2E359-FAB2-1C8B-736C-5754D5201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1826"/>
          <a:stretch/>
        </p:blipFill>
        <p:spPr>
          <a:xfrm>
            <a:off x="405707" y="2649523"/>
            <a:ext cx="2165576" cy="16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3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89C721-F32D-EFFA-D557-C1877833F9DB}"/>
              </a:ext>
            </a:extLst>
          </p:cNvPr>
          <p:cNvSpPr txBox="1"/>
          <p:nvPr/>
        </p:nvSpPr>
        <p:spPr>
          <a:xfrm>
            <a:off x="4343972" y="199538"/>
            <a:ext cx="35083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YEAR 10 PRACTICALS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Freeform 64">
            <a:extLst>
              <a:ext uri="{FF2B5EF4-FFF2-40B4-BE49-F238E27FC236}">
                <a16:creationId xmlns:a16="http://schemas.microsoft.com/office/drawing/2014/main" id="{AA8480B1-72AF-1886-254A-9091A79F5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3" y="1931788"/>
            <a:ext cx="2160000" cy="1570504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00D6B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MUFFINS</a:t>
            </a:r>
          </a:p>
        </p:txBody>
      </p:sp>
      <p:sp>
        <p:nvSpPr>
          <p:cNvPr id="38" name="Freeform 66">
            <a:extLst>
              <a:ext uri="{FF2B5EF4-FFF2-40B4-BE49-F238E27FC236}">
                <a16:creationId xmlns:a16="http://schemas.microsoft.com/office/drawing/2014/main" id="{F9274347-783E-033D-EBDB-53549A48E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274" y="1932481"/>
            <a:ext cx="2160000" cy="1570504"/>
          </a:xfrm>
          <a:prstGeom prst="roundRect">
            <a:avLst>
              <a:gd name="adj" fmla="val 8904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D4AAF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FISH FINGERS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OR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CHICKEN NUGGETS</a:t>
            </a: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7603C9F7-BC87-BF6C-7F00-4E8BBB08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456" y="1932481"/>
            <a:ext cx="2160000" cy="1570504"/>
          </a:xfrm>
          <a:prstGeom prst="roundRect">
            <a:avLst>
              <a:gd name="adj" fmla="val 9227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COTTAGE PIE</a:t>
            </a:r>
          </a:p>
        </p:txBody>
      </p:sp>
      <p:sp>
        <p:nvSpPr>
          <p:cNvPr id="40" name="Freeform 70">
            <a:extLst>
              <a:ext uri="{FF2B5EF4-FFF2-40B4-BE49-F238E27FC236}">
                <a16:creationId xmlns:a16="http://schemas.microsoft.com/office/drawing/2014/main" id="{C808DD16-9FAA-8533-B346-9C12E840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643" y="4252088"/>
            <a:ext cx="2160000" cy="1570504"/>
          </a:xfrm>
          <a:prstGeom prst="roundRect">
            <a:avLst>
              <a:gd name="adj" fmla="val 963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97CE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FAT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EXPERIMENT</a:t>
            </a:r>
          </a:p>
        </p:txBody>
      </p:sp>
      <p:sp>
        <p:nvSpPr>
          <p:cNvPr id="41" name="Freeform 72">
            <a:extLst>
              <a:ext uri="{FF2B5EF4-FFF2-40B4-BE49-F238E27FC236}">
                <a16:creationId xmlns:a16="http://schemas.microsoft.com/office/drawing/2014/main" id="{764611AB-7895-E4FB-B56D-5568098E9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812" y="4252781"/>
            <a:ext cx="2160000" cy="1570504"/>
          </a:xfrm>
          <a:prstGeom prst="roundRect">
            <a:avLst>
              <a:gd name="adj" fmla="val 1026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CB8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SUGAR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EXPERIMENT</a:t>
            </a:r>
          </a:p>
        </p:txBody>
      </p:sp>
      <p:sp>
        <p:nvSpPr>
          <p:cNvPr id="42" name="Freeform 74">
            <a:extLst>
              <a:ext uri="{FF2B5EF4-FFF2-40B4-BE49-F238E27FC236}">
                <a16:creationId xmlns:a16="http://schemas.microsoft.com/office/drawing/2014/main" id="{164D1C1C-BBF1-E4B4-7A9B-93C3331E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001" y="4252781"/>
            <a:ext cx="2160000" cy="1570504"/>
          </a:xfrm>
          <a:prstGeom prst="roundRect">
            <a:avLst>
              <a:gd name="adj" fmla="val 9874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73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HEATING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METHODS</a:t>
            </a:r>
          </a:p>
        </p:txBody>
      </p:sp>
      <p:sp>
        <p:nvSpPr>
          <p:cNvPr id="43" name="Freeform 65">
            <a:extLst>
              <a:ext uri="{FF2B5EF4-FFF2-40B4-BE49-F238E27FC236}">
                <a16:creationId xmlns:a16="http://schemas.microsoft.com/office/drawing/2014/main" id="{6C241638-A28E-2936-0B55-DA90A4370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03" y="2376233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4" name="Freeform 67">
            <a:extLst>
              <a:ext uri="{FF2B5EF4-FFF2-40B4-BE49-F238E27FC236}">
                <a16:creationId xmlns:a16="http://schemas.microsoft.com/office/drawing/2014/main" id="{C10A360C-52FF-7FED-6C37-25E1A622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474" y="2376927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272870 w 1517"/>
              <a:gd name="T15" fmla="*/ 0 h 1516"/>
              <a:gd name="T16" fmla="*/ 545740 w 1517"/>
              <a:gd name="T17" fmla="*/ 272690 h 1516"/>
              <a:gd name="T18" fmla="*/ 545740 w 1517"/>
              <a:gd name="T19" fmla="*/ 272690 h 1516"/>
              <a:gd name="T20" fmla="*/ 272870 w 1517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6"/>
                  <a:pt x="0" y="757"/>
                </a:cubicBezTo>
                <a:cubicBezTo>
                  <a:pt x="0" y="338"/>
                  <a:pt x="339" y="0"/>
                  <a:pt x="758" y="0"/>
                </a:cubicBezTo>
                <a:cubicBezTo>
                  <a:pt x="1176" y="0"/>
                  <a:pt x="1516" y="338"/>
                  <a:pt x="1516" y="757"/>
                </a:cubicBezTo>
                <a:cubicBezTo>
                  <a:pt x="1516" y="1176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5" name="Freeform 69">
            <a:extLst>
              <a:ext uri="{FF2B5EF4-FFF2-40B4-BE49-F238E27FC236}">
                <a16:creationId xmlns:a16="http://schemas.microsoft.com/office/drawing/2014/main" id="{454CA791-3D49-0368-61FE-BA5A71EC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656" y="2376927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6" name="Freeform 71">
            <a:extLst>
              <a:ext uri="{FF2B5EF4-FFF2-40B4-BE49-F238E27FC236}">
                <a16:creationId xmlns:a16="http://schemas.microsoft.com/office/drawing/2014/main" id="{473070F0-B0AD-77F5-2039-060DFEAE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843" y="4694539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3050 h 1516"/>
              <a:gd name="T8" fmla="*/ 0 w 1517"/>
              <a:gd name="T9" fmla="*/ 27305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3050 h 1516"/>
              <a:gd name="T16" fmla="*/ 545740 w 1517"/>
              <a:gd name="T17" fmla="*/ 27305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8" y="0"/>
                </a:cubicBezTo>
                <a:cubicBezTo>
                  <a:pt x="1176" y="0"/>
                  <a:pt x="1516" y="339"/>
                  <a:pt x="1516" y="758"/>
                </a:cubicBezTo>
                <a:cubicBezTo>
                  <a:pt x="1516" y="1177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7" name="Freeform 73">
            <a:extLst>
              <a:ext uri="{FF2B5EF4-FFF2-40B4-BE49-F238E27FC236}">
                <a16:creationId xmlns:a16="http://schemas.microsoft.com/office/drawing/2014/main" id="{34A6A269-E36D-56DD-A99F-2CC343D9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012" y="4695233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3050 h 1516"/>
              <a:gd name="T8" fmla="*/ 0 w 1517"/>
              <a:gd name="T9" fmla="*/ 273050 h 1516"/>
              <a:gd name="T10" fmla="*/ 272870 w 1517"/>
              <a:gd name="T11" fmla="*/ 0 h 1516"/>
              <a:gd name="T12" fmla="*/ 272870 w 1517"/>
              <a:gd name="T13" fmla="*/ 0 h 1516"/>
              <a:gd name="T14" fmla="*/ 272870 w 1517"/>
              <a:gd name="T15" fmla="*/ 0 h 1516"/>
              <a:gd name="T16" fmla="*/ 545740 w 1517"/>
              <a:gd name="T17" fmla="*/ 273050 h 1516"/>
              <a:gd name="T18" fmla="*/ 545740 w 1517"/>
              <a:gd name="T19" fmla="*/ 273050 h 1516"/>
              <a:gd name="T20" fmla="*/ 272870 w 1517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8" y="0"/>
                </a:cubicBezTo>
                <a:cubicBezTo>
                  <a:pt x="1176" y="0"/>
                  <a:pt x="1516" y="339"/>
                  <a:pt x="1516" y="758"/>
                </a:cubicBezTo>
                <a:cubicBezTo>
                  <a:pt x="1516" y="1177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95AA787F-D526-F183-A798-E4C200F3E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200" y="4695233"/>
            <a:ext cx="685601" cy="685601"/>
          </a:xfrm>
          <a:custGeom>
            <a:avLst/>
            <a:gdLst>
              <a:gd name="T0" fmla="*/ 272690 w 1516"/>
              <a:gd name="T1" fmla="*/ 545740 h 1516"/>
              <a:gd name="T2" fmla="*/ 272690 w 1516"/>
              <a:gd name="T3" fmla="*/ 545740 h 1516"/>
              <a:gd name="T4" fmla="*/ 272690 w 1516"/>
              <a:gd name="T5" fmla="*/ 545740 h 1516"/>
              <a:gd name="T6" fmla="*/ 0 w 1516"/>
              <a:gd name="T7" fmla="*/ 273050 h 1516"/>
              <a:gd name="T8" fmla="*/ 0 w 1516"/>
              <a:gd name="T9" fmla="*/ 273050 h 1516"/>
              <a:gd name="T10" fmla="*/ 272690 w 1516"/>
              <a:gd name="T11" fmla="*/ 0 h 1516"/>
              <a:gd name="T12" fmla="*/ 272690 w 1516"/>
              <a:gd name="T13" fmla="*/ 0 h 1516"/>
              <a:gd name="T14" fmla="*/ 272690 w 1516"/>
              <a:gd name="T15" fmla="*/ 0 h 1516"/>
              <a:gd name="T16" fmla="*/ 545740 w 1516"/>
              <a:gd name="T17" fmla="*/ 273050 h 1516"/>
              <a:gd name="T18" fmla="*/ 545740 w 1516"/>
              <a:gd name="T19" fmla="*/ 273050 h 1516"/>
              <a:gd name="T20" fmla="*/ 272690 w 1516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6" h="1516">
                <a:moveTo>
                  <a:pt x="757" y="1515"/>
                </a:moveTo>
                <a:lnTo>
                  <a:pt x="757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7" y="0"/>
                </a:cubicBezTo>
                <a:cubicBezTo>
                  <a:pt x="1176" y="0"/>
                  <a:pt x="1515" y="339"/>
                  <a:pt x="1515" y="758"/>
                </a:cubicBezTo>
                <a:cubicBezTo>
                  <a:pt x="1515" y="1177"/>
                  <a:pt x="1176" y="1515"/>
                  <a:pt x="757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9" name="Freeform 394">
            <a:extLst>
              <a:ext uri="{FF2B5EF4-FFF2-40B4-BE49-F238E27FC236}">
                <a16:creationId xmlns:a16="http://schemas.microsoft.com/office/drawing/2014/main" id="{9BC00992-569C-32F7-3E1B-7EF7B2588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29" y="2430045"/>
            <a:ext cx="577978" cy="577978"/>
          </a:xfrm>
          <a:custGeom>
            <a:avLst/>
            <a:gdLst>
              <a:gd name="T0" fmla="*/ 460014 w 1277"/>
              <a:gd name="T1" fmla="*/ 230007 h 1277"/>
              <a:gd name="T2" fmla="*/ 460014 w 1277"/>
              <a:gd name="T3" fmla="*/ 230007 h 1277"/>
              <a:gd name="T4" fmla="*/ 230007 w 1277"/>
              <a:gd name="T5" fmla="*/ 460014 h 1277"/>
              <a:gd name="T6" fmla="*/ 230007 w 1277"/>
              <a:gd name="T7" fmla="*/ 460014 h 1277"/>
              <a:gd name="T8" fmla="*/ 0 w 1277"/>
              <a:gd name="T9" fmla="*/ 230007 h 1277"/>
              <a:gd name="T10" fmla="*/ 0 w 1277"/>
              <a:gd name="T11" fmla="*/ 230007 h 1277"/>
              <a:gd name="T12" fmla="*/ 230007 w 1277"/>
              <a:gd name="T13" fmla="*/ 0 h 1277"/>
              <a:gd name="T14" fmla="*/ 230007 w 1277"/>
              <a:gd name="T15" fmla="*/ 0 h 1277"/>
              <a:gd name="T16" fmla="*/ 460014 w 1277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7" h="1277">
                <a:moveTo>
                  <a:pt x="1276" y="638"/>
                </a:moveTo>
                <a:lnTo>
                  <a:pt x="1276" y="638"/>
                </a:lnTo>
                <a:cubicBezTo>
                  <a:pt x="1276" y="991"/>
                  <a:pt x="990" y="1276"/>
                  <a:pt x="638" y="1276"/>
                </a:cubicBezTo>
                <a:cubicBezTo>
                  <a:pt x="285" y="1276"/>
                  <a:pt x="0" y="991"/>
                  <a:pt x="0" y="638"/>
                </a:cubicBezTo>
                <a:cubicBezTo>
                  <a:pt x="0" y="286"/>
                  <a:pt x="285" y="0"/>
                  <a:pt x="638" y="0"/>
                </a:cubicBezTo>
                <a:cubicBezTo>
                  <a:pt x="990" y="0"/>
                  <a:pt x="1276" y="286"/>
                  <a:pt x="1276" y="638"/>
                </a:cubicBezTo>
              </a:path>
            </a:pathLst>
          </a:custGeom>
          <a:solidFill>
            <a:srgbClr val="00D6BE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0" name="Freeform 395">
            <a:extLst>
              <a:ext uri="{FF2B5EF4-FFF2-40B4-BE49-F238E27FC236}">
                <a16:creationId xmlns:a16="http://schemas.microsoft.com/office/drawing/2014/main" id="{DF774B76-98F1-780D-C885-E7BCB358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655" y="4748351"/>
            <a:ext cx="577978" cy="577978"/>
          </a:xfrm>
          <a:custGeom>
            <a:avLst/>
            <a:gdLst>
              <a:gd name="T0" fmla="*/ 460014 w 1277"/>
              <a:gd name="T1" fmla="*/ 229827 h 1278"/>
              <a:gd name="T2" fmla="*/ 460014 w 1277"/>
              <a:gd name="T3" fmla="*/ 229827 h 1278"/>
              <a:gd name="T4" fmla="*/ 230007 w 1277"/>
              <a:gd name="T5" fmla="*/ 460015 h 1278"/>
              <a:gd name="T6" fmla="*/ 230007 w 1277"/>
              <a:gd name="T7" fmla="*/ 460015 h 1278"/>
              <a:gd name="T8" fmla="*/ 0 w 1277"/>
              <a:gd name="T9" fmla="*/ 229827 h 1278"/>
              <a:gd name="T10" fmla="*/ 0 w 1277"/>
              <a:gd name="T11" fmla="*/ 229827 h 1278"/>
              <a:gd name="T12" fmla="*/ 230007 w 1277"/>
              <a:gd name="T13" fmla="*/ 0 h 1278"/>
              <a:gd name="T14" fmla="*/ 230007 w 1277"/>
              <a:gd name="T15" fmla="*/ 0 h 1278"/>
              <a:gd name="T16" fmla="*/ 460014 w 1277"/>
              <a:gd name="T17" fmla="*/ 229827 h 12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7" h="1278">
                <a:moveTo>
                  <a:pt x="1276" y="638"/>
                </a:moveTo>
                <a:lnTo>
                  <a:pt x="1276" y="638"/>
                </a:lnTo>
                <a:cubicBezTo>
                  <a:pt x="1276" y="991"/>
                  <a:pt x="990" y="1277"/>
                  <a:pt x="638" y="1277"/>
                </a:cubicBezTo>
                <a:cubicBezTo>
                  <a:pt x="285" y="1277"/>
                  <a:pt x="0" y="991"/>
                  <a:pt x="0" y="638"/>
                </a:cubicBezTo>
                <a:cubicBezTo>
                  <a:pt x="0" y="286"/>
                  <a:pt x="285" y="0"/>
                  <a:pt x="638" y="0"/>
                </a:cubicBezTo>
                <a:cubicBezTo>
                  <a:pt x="990" y="0"/>
                  <a:pt x="1276" y="286"/>
                  <a:pt x="1276" y="638"/>
                </a:cubicBezTo>
              </a:path>
            </a:pathLst>
          </a:custGeom>
          <a:solidFill>
            <a:srgbClr val="97CEE0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1" name="Freeform 396">
            <a:extLst>
              <a:ext uri="{FF2B5EF4-FFF2-40B4-BE49-F238E27FC236}">
                <a16:creationId xmlns:a16="http://schemas.microsoft.com/office/drawing/2014/main" id="{16862F65-9423-C983-B1FB-CDA364358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278" y="2430739"/>
            <a:ext cx="577978" cy="577978"/>
          </a:xfrm>
          <a:custGeom>
            <a:avLst/>
            <a:gdLst>
              <a:gd name="T0" fmla="*/ 460015 w 1278"/>
              <a:gd name="T1" fmla="*/ 230007 h 1277"/>
              <a:gd name="T2" fmla="*/ 460015 w 1278"/>
              <a:gd name="T3" fmla="*/ 230007 h 1277"/>
              <a:gd name="T4" fmla="*/ 230188 w 1278"/>
              <a:gd name="T5" fmla="*/ 460014 h 1277"/>
              <a:gd name="T6" fmla="*/ 230188 w 1278"/>
              <a:gd name="T7" fmla="*/ 460014 h 1277"/>
              <a:gd name="T8" fmla="*/ 0 w 1278"/>
              <a:gd name="T9" fmla="*/ 230007 h 1277"/>
              <a:gd name="T10" fmla="*/ 0 w 1278"/>
              <a:gd name="T11" fmla="*/ 230007 h 1277"/>
              <a:gd name="T12" fmla="*/ 230188 w 1278"/>
              <a:gd name="T13" fmla="*/ 0 h 1277"/>
              <a:gd name="T14" fmla="*/ 230188 w 1278"/>
              <a:gd name="T15" fmla="*/ 0 h 1277"/>
              <a:gd name="T16" fmla="*/ 460015 w 1278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7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6"/>
                  <a:pt x="639" y="1276"/>
                </a:cubicBezTo>
                <a:cubicBezTo>
                  <a:pt x="286" y="1276"/>
                  <a:pt x="0" y="990"/>
                  <a:pt x="0" y="638"/>
                </a:cubicBezTo>
                <a:cubicBezTo>
                  <a:pt x="0" y="286"/>
                  <a:pt x="286" y="0"/>
                  <a:pt x="639" y="0"/>
                </a:cubicBezTo>
                <a:cubicBezTo>
                  <a:pt x="991" y="0"/>
                  <a:pt x="1277" y="286"/>
                  <a:pt x="1277" y="638"/>
                </a:cubicBezTo>
              </a:path>
            </a:pathLst>
          </a:custGeom>
          <a:solidFill>
            <a:srgbClr val="D4AAF1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2" name="Freeform 397">
            <a:extLst>
              <a:ext uri="{FF2B5EF4-FFF2-40B4-BE49-F238E27FC236}">
                <a16:creationId xmlns:a16="http://schemas.microsoft.com/office/drawing/2014/main" id="{497E3DBE-B4E9-A80A-4C2B-C6B232FE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816" y="4750041"/>
            <a:ext cx="577978" cy="575985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30188 w 1278"/>
              <a:gd name="T5" fmla="*/ 458428 h 1276"/>
              <a:gd name="T6" fmla="*/ 230188 w 1278"/>
              <a:gd name="T7" fmla="*/ 458428 h 1276"/>
              <a:gd name="T8" fmla="*/ 0 w 1278"/>
              <a:gd name="T9" fmla="*/ 229394 h 1276"/>
              <a:gd name="T10" fmla="*/ 0 w 1278"/>
              <a:gd name="T11" fmla="*/ 229394 h 1276"/>
              <a:gd name="T12" fmla="*/ 230188 w 1278"/>
              <a:gd name="T13" fmla="*/ 0 h 1276"/>
              <a:gd name="T14" fmla="*/ 230188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9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9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CB8A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3" name="Freeform 398">
            <a:extLst>
              <a:ext uri="{FF2B5EF4-FFF2-40B4-BE49-F238E27FC236}">
                <a16:creationId xmlns:a16="http://schemas.microsoft.com/office/drawing/2014/main" id="{B93FB440-A12A-96A9-2790-79F3EF048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461" y="2431736"/>
            <a:ext cx="577978" cy="575984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29827 w 1278"/>
              <a:gd name="T5" fmla="*/ 458427 h 1276"/>
              <a:gd name="T6" fmla="*/ 229827 w 1278"/>
              <a:gd name="T7" fmla="*/ 458427 h 1276"/>
              <a:gd name="T8" fmla="*/ 0 w 1278"/>
              <a:gd name="T9" fmla="*/ 229394 h 1276"/>
              <a:gd name="T10" fmla="*/ 0 w 1278"/>
              <a:gd name="T11" fmla="*/ 229394 h 1276"/>
              <a:gd name="T12" fmla="*/ 229827 w 1278"/>
              <a:gd name="T13" fmla="*/ 0 h 1276"/>
              <a:gd name="T14" fmla="*/ 229827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8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4" name="Freeform 399">
            <a:extLst>
              <a:ext uri="{FF2B5EF4-FFF2-40B4-BE49-F238E27FC236}">
                <a16:creationId xmlns:a16="http://schemas.microsoft.com/office/drawing/2014/main" id="{4294DAC7-E017-708E-A0D3-537F2CC2F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999" y="4749045"/>
            <a:ext cx="577978" cy="577978"/>
          </a:xfrm>
          <a:custGeom>
            <a:avLst/>
            <a:gdLst>
              <a:gd name="T0" fmla="*/ 460015 w 1278"/>
              <a:gd name="T1" fmla="*/ 230007 h 1277"/>
              <a:gd name="T2" fmla="*/ 460015 w 1278"/>
              <a:gd name="T3" fmla="*/ 230007 h 1277"/>
              <a:gd name="T4" fmla="*/ 229827 w 1278"/>
              <a:gd name="T5" fmla="*/ 460014 h 1277"/>
              <a:gd name="T6" fmla="*/ 229827 w 1278"/>
              <a:gd name="T7" fmla="*/ 460014 h 1277"/>
              <a:gd name="T8" fmla="*/ 0 w 1278"/>
              <a:gd name="T9" fmla="*/ 230007 h 1277"/>
              <a:gd name="T10" fmla="*/ 0 w 1278"/>
              <a:gd name="T11" fmla="*/ 230007 h 1277"/>
              <a:gd name="T12" fmla="*/ 229827 w 1278"/>
              <a:gd name="T13" fmla="*/ 0 h 1277"/>
              <a:gd name="T14" fmla="*/ 229827 w 1278"/>
              <a:gd name="T15" fmla="*/ 0 h 1277"/>
              <a:gd name="T16" fmla="*/ 460015 w 1278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7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6"/>
                  <a:pt x="638" y="1276"/>
                </a:cubicBezTo>
                <a:cubicBezTo>
                  <a:pt x="286" y="1276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734D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4F6D07-008F-7B38-013E-7DBBDBC5FAED}"/>
              </a:ext>
            </a:extLst>
          </p:cNvPr>
          <p:cNvSpPr txBox="1"/>
          <p:nvPr/>
        </p:nvSpPr>
        <p:spPr>
          <a:xfrm>
            <a:off x="240047" y="2474699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2811C5-C70B-3217-E7BA-3B065DFBB88C}"/>
              </a:ext>
            </a:extLst>
          </p:cNvPr>
          <p:cNvSpPr txBox="1"/>
          <p:nvPr/>
        </p:nvSpPr>
        <p:spPr>
          <a:xfrm>
            <a:off x="3408293" y="2475393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2B61BA-1BC0-D916-1CF4-4980AE133998}"/>
              </a:ext>
            </a:extLst>
          </p:cNvPr>
          <p:cNvSpPr txBox="1"/>
          <p:nvPr/>
        </p:nvSpPr>
        <p:spPr>
          <a:xfrm>
            <a:off x="6639043" y="2475393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6313D9-0EA0-9265-7B80-D2609F9DDC29}"/>
              </a:ext>
            </a:extLst>
          </p:cNvPr>
          <p:cNvSpPr txBox="1"/>
          <p:nvPr/>
        </p:nvSpPr>
        <p:spPr>
          <a:xfrm>
            <a:off x="1542073" y="4795057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22DF07-D454-A5D7-7557-6C282F67FED3}"/>
              </a:ext>
            </a:extLst>
          </p:cNvPr>
          <p:cNvSpPr txBox="1"/>
          <p:nvPr/>
        </p:nvSpPr>
        <p:spPr>
          <a:xfrm>
            <a:off x="4789831" y="4795750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3A982D-99CD-6B2C-2D1D-45278EBC95BC}"/>
              </a:ext>
            </a:extLst>
          </p:cNvPr>
          <p:cNvSpPr txBox="1"/>
          <p:nvPr/>
        </p:nvSpPr>
        <p:spPr>
          <a:xfrm>
            <a:off x="8020581" y="4795750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06</a:t>
            </a:r>
          </a:p>
        </p:txBody>
      </p:sp>
      <p:sp>
        <p:nvSpPr>
          <p:cNvPr id="61" name="Freeform 68">
            <a:extLst>
              <a:ext uri="{FF2B5EF4-FFF2-40B4-BE49-F238E27FC236}">
                <a16:creationId xmlns:a16="http://schemas.microsoft.com/office/drawing/2014/main" id="{209327AF-CA2C-0029-8812-575FD3AE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497" y="1960571"/>
            <a:ext cx="2160000" cy="1570504"/>
          </a:xfrm>
          <a:prstGeom prst="roundRect">
            <a:avLst>
              <a:gd name="adj" fmla="val 9227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184A4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BREAD ROLL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OR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NAAN BREAD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WITH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RHITA DIP</a:t>
            </a:r>
          </a:p>
        </p:txBody>
      </p:sp>
      <p:sp>
        <p:nvSpPr>
          <p:cNvPr id="63" name="Freeform 69">
            <a:extLst>
              <a:ext uri="{FF2B5EF4-FFF2-40B4-BE49-F238E27FC236}">
                <a16:creationId xmlns:a16="http://schemas.microsoft.com/office/drawing/2014/main" id="{0AD001B5-D196-5A9B-80F4-64D483F76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697" y="2405016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5" name="Freeform 398">
            <a:extLst>
              <a:ext uri="{FF2B5EF4-FFF2-40B4-BE49-F238E27FC236}">
                <a16:creationId xmlns:a16="http://schemas.microsoft.com/office/drawing/2014/main" id="{BF7C3919-9F2A-0F4A-66DD-C88BDD69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502" y="2459825"/>
            <a:ext cx="577978" cy="575984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29827 w 1278"/>
              <a:gd name="T5" fmla="*/ 458427 h 1276"/>
              <a:gd name="T6" fmla="*/ 229827 w 1278"/>
              <a:gd name="T7" fmla="*/ 458427 h 1276"/>
              <a:gd name="T8" fmla="*/ 0 w 1278"/>
              <a:gd name="T9" fmla="*/ 229394 h 1276"/>
              <a:gd name="T10" fmla="*/ 0 w 1278"/>
              <a:gd name="T11" fmla="*/ 229394 h 1276"/>
              <a:gd name="T12" fmla="*/ 229827 w 1278"/>
              <a:gd name="T13" fmla="*/ 0 h 1276"/>
              <a:gd name="T14" fmla="*/ 229827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8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869F9C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124758-53C5-5B98-EAAD-5B1DA2F1902D}"/>
              </a:ext>
            </a:extLst>
          </p:cNvPr>
          <p:cNvSpPr txBox="1"/>
          <p:nvPr/>
        </p:nvSpPr>
        <p:spPr>
          <a:xfrm>
            <a:off x="9597084" y="2503482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3284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 animBg="1"/>
      <p:bldP spid="63" grpId="0" animBg="1"/>
      <p:bldP spid="65" grpId="0" animBg="1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89C721-F32D-EFFA-D557-C1877833F9DB}"/>
              </a:ext>
            </a:extLst>
          </p:cNvPr>
          <p:cNvSpPr txBox="1"/>
          <p:nvPr/>
        </p:nvSpPr>
        <p:spPr>
          <a:xfrm>
            <a:off x="4343972" y="199538"/>
            <a:ext cx="35083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YEAR 10 PRACTICALS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Freeform 64">
            <a:extLst>
              <a:ext uri="{FF2B5EF4-FFF2-40B4-BE49-F238E27FC236}">
                <a16:creationId xmlns:a16="http://schemas.microsoft.com/office/drawing/2014/main" id="{AA8480B1-72AF-1886-254A-9091A79F5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3" y="1931788"/>
            <a:ext cx="2160000" cy="1570504"/>
          </a:xfrm>
          <a:prstGeom prst="roundRect">
            <a:avLst>
              <a:gd name="adj" fmla="val 9389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00D6B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FRY-UP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PRACTICAL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ea typeface="Open Sans" panose="020B0606030504020204" pitchFamily="34" charset="0"/>
                <a:cs typeface="Dubai" panose="020B0503030403030204" pitchFamily="34" charset="-78"/>
              </a:rPr>
              <a:t>EXPERIMENT</a:t>
            </a:r>
          </a:p>
        </p:txBody>
      </p:sp>
      <p:sp>
        <p:nvSpPr>
          <p:cNvPr id="38" name="Freeform 66">
            <a:extLst>
              <a:ext uri="{FF2B5EF4-FFF2-40B4-BE49-F238E27FC236}">
                <a16:creationId xmlns:a16="http://schemas.microsoft.com/office/drawing/2014/main" id="{F9274347-783E-033D-EBDB-53549A48E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274" y="1932481"/>
            <a:ext cx="2160000" cy="1570504"/>
          </a:xfrm>
          <a:prstGeom prst="roundRect">
            <a:avLst>
              <a:gd name="adj" fmla="val 8904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D4AAF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LEMON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MERINGUE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PIE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OR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QUICHE</a:t>
            </a: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7603C9F7-BC87-BF6C-7F00-4E8BBB08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456" y="1932481"/>
            <a:ext cx="2160000" cy="1570504"/>
          </a:xfrm>
          <a:prstGeom prst="roundRect">
            <a:avLst>
              <a:gd name="adj" fmla="val 9227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PASTA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EXPERIMENT</a:t>
            </a:r>
          </a:p>
        </p:txBody>
      </p:sp>
      <p:sp>
        <p:nvSpPr>
          <p:cNvPr id="40" name="Freeform 70">
            <a:extLst>
              <a:ext uri="{FF2B5EF4-FFF2-40B4-BE49-F238E27FC236}">
                <a16:creationId xmlns:a16="http://schemas.microsoft.com/office/drawing/2014/main" id="{C808DD16-9FAA-8533-B346-9C12E840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301" y="4252088"/>
            <a:ext cx="2160000" cy="1570504"/>
          </a:xfrm>
          <a:prstGeom prst="roundRect">
            <a:avLst>
              <a:gd name="adj" fmla="val 963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97CEE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CHICKEN CURRY</a:t>
            </a:r>
          </a:p>
        </p:txBody>
      </p:sp>
      <p:sp>
        <p:nvSpPr>
          <p:cNvPr id="41" name="Freeform 72">
            <a:extLst>
              <a:ext uri="{FF2B5EF4-FFF2-40B4-BE49-F238E27FC236}">
                <a16:creationId xmlns:a16="http://schemas.microsoft.com/office/drawing/2014/main" id="{764611AB-7895-E4FB-B56D-5568098E9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141" y="4252781"/>
            <a:ext cx="2160000" cy="1570504"/>
          </a:xfrm>
          <a:prstGeom prst="roundRect">
            <a:avLst>
              <a:gd name="adj" fmla="val 10262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CB8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CHICKEN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DISSECTION</a:t>
            </a:r>
          </a:p>
        </p:txBody>
      </p:sp>
      <p:sp>
        <p:nvSpPr>
          <p:cNvPr id="42" name="Freeform 74">
            <a:extLst>
              <a:ext uri="{FF2B5EF4-FFF2-40B4-BE49-F238E27FC236}">
                <a16:creationId xmlns:a16="http://schemas.microsoft.com/office/drawing/2014/main" id="{164D1C1C-BBF1-E4B4-7A9B-93C3331E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330" y="4252781"/>
            <a:ext cx="2160000" cy="1570504"/>
          </a:xfrm>
          <a:prstGeom prst="roundRect">
            <a:avLst>
              <a:gd name="adj" fmla="val 9874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FF73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FILLETING </a:t>
            </a:r>
          </a:p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A FISH</a:t>
            </a:r>
          </a:p>
        </p:txBody>
      </p:sp>
      <p:sp>
        <p:nvSpPr>
          <p:cNvPr id="43" name="Freeform 65">
            <a:extLst>
              <a:ext uri="{FF2B5EF4-FFF2-40B4-BE49-F238E27FC236}">
                <a16:creationId xmlns:a16="http://schemas.microsoft.com/office/drawing/2014/main" id="{6C241638-A28E-2936-0B55-DA90A4370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03" y="2376233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4" name="Freeform 67">
            <a:extLst>
              <a:ext uri="{FF2B5EF4-FFF2-40B4-BE49-F238E27FC236}">
                <a16:creationId xmlns:a16="http://schemas.microsoft.com/office/drawing/2014/main" id="{C10A360C-52FF-7FED-6C37-25E1A622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474" y="2376927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272870 w 1517"/>
              <a:gd name="T15" fmla="*/ 0 h 1516"/>
              <a:gd name="T16" fmla="*/ 545740 w 1517"/>
              <a:gd name="T17" fmla="*/ 272690 h 1516"/>
              <a:gd name="T18" fmla="*/ 545740 w 1517"/>
              <a:gd name="T19" fmla="*/ 272690 h 1516"/>
              <a:gd name="T20" fmla="*/ 272870 w 1517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6"/>
                  <a:pt x="0" y="757"/>
                </a:cubicBezTo>
                <a:cubicBezTo>
                  <a:pt x="0" y="338"/>
                  <a:pt x="339" y="0"/>
                  <a:pt x="758" y="0"/>
                </a:cubicBezTo>
                <a:cubicBezTo>
                  <a:pt x="1176" y="0"/>
                  <a:pt x="1516" y="338"/>
                  <a:pt x="1516" y="757"/>
                </a:cubicBezTo>
                <a:cubicBezTo>
                  <a:pt x="1516" y="1176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5" name="Freeform 69">
            <a:extLst>
              <a:ext uri="{FF2B5EF4-FFF2-40B4-BE49-F238E27FC236}">
                <a16:creationId xmlns:a16="http://schemas.microsoft.com/office/drawing/2014/main" id="{454CA791-3D49-0368-61FE-BA5A71EC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656" y="2376927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6" name="Freeform 71">
            <a:extLst>
              <a:ext uri="{FF2B5EF4-FFF2-40B4-BE49-F238E27FC236}">
                <a16:creationId xmlns:a16="http://schemas.microsoft.com/office/drawing/2014/main" id="{473070F0-B0AD-77F5-2039-060DFEAE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501" y="4694539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3050 h 1516"/>
              <a:gd name="T8" fmla="*/ 0 w 1517"/>
              <a:gd name="T9" fmla="*/ 27305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3050 h 1516"/>
              <a:gd name="T16" fmla="*/ 545740 w 1517"/>
              <a:gd name="T17" fmla="*/ 27305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8" y="0"/>
                </a:cubicBezTo>
                <a:cubicBezTo>
                  <a:pt x="1176" y="0"/>
                  <a:pt x="1516" y="339"/>
                  <a:pt x="1516" y="758"/>
                </a:cubicBezTo>
                <a:cubicBezTo>
                  <a:pt x="1516" y="1177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7" name="Freeform 73">
            <a:extLst>
              <a:ext uri="{FF2B5EF4-FFF2-40B4-BE49-F238E27FC236}">
                <a16:creationId xmlns:a16="http://schemas.microsoft.com/office/drawing/2014/main" id="{34A6A269-E36D-56DD-A99F-2CC343D9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341" y="4695233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3050 h 1516"/>
              <a:gd name="T8" fmla="*/ 0 w 1517"/>
              <a:gd name="T9" fmla="*/ 273050 h 1516"/>
              <a:gd name="T10" fmla="*/ 272870 w 1517"/>
              <a:gd name="T11" fmla="*/ 0 h 1516"/>
              <a:gd name="T12" fmla="*/ 272870 w 1517"/>
              <a:gd name="T13" fmla="*/ 0 h 1516"/>
              <a:gd name="T14" fmla="*/ 272870 w 1517"/>
              <a:gd name="T15" fmla="*/ 0 h 1516"/>
              <a:gd name="T16" fmla="*/ 545740 w 1517"/>
              <a:gd name="T17" fmla="*/ 273050 h 1516"/>
              <a:gd name="T18" fmla="*/ 545740 w 1517"/>
              <a:gd name="T19" fmla="*/ 273050 h 1516"/>
              <a:gd name="T20" fmla="*/ 272870 w 1517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8" y="0"/>
                </a:cubicBezTo>
                <a:cubicBezTo>
                  <a:pt x="1176" y="0"/>
                  <a:pt x="1516" y="339"/>
                  <a:pt x="1516" y="758"/>
                </a:cubicBezTo>
                <a:cubicBezTo>
                  <a:pt x="1516" y="1177"/>
                  <a:pt x="1176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95AA787F-D526-F183-A798-E4C200F3E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29" y="4695233"/>
            <a:ext cx="685601" cy="685601"/>
          </a:xfrm>
          <a:custGeom>
            <a:avLst/>
            <a:gdLst>
              <a:gd name="T0" fmla="*/ 272690 w 1516"/>
              <a:gd name="T1" fmla="*/ 545740 h 1516"/>
              <a:gd name="T2" fmla="*/ 272690 w 1516"/>
              <a:gd name="T3" fmla="*/ 545740 h 1516"/>
              <a:gd name="T4" fmla="*/ 272690 w 1516"/>
              <a:gd name="T5" fmla="*/ 545740 h 1516"/>
              <a:gd name="T6" fmla="*/ 0 w 1516"/>
              <a:gd name="T7" fmla="*/ 273050 h 1516"/>
              <a:gd name="T8" fmla="*/ 0 w 1516"/>
              <a:gd name="T9" fmla="*/ 273050 h 1516"/>
              <a:gd name="T10" fmla="*/ 272690 w 1516"/>
              <a:gd name="T11" fmla="*/ 0 h 1516"/>
              <a:gd name="T12" fmla="*/ 272690 w 1516"/>
              <a:gd name="T13" fmla="*/ 0 h 1516"/>
              <a:gd name="T14" fmla="*/ 272690 w 1516"/>
              <a:gd name="T15" fmla="*/ 0 h 1516"/>
              <a:gd name="T16" fmla="*/ 545740 w 1516"/>
              <a:gd name="T17" fmla="*/ 273050 h 1516"/>
              <a:gd name="T18" fmla="*/ 545740 w 1516"/>
              <a:gd name="T19" fmla="*/ 273050 h 1516"/>
              <a:gd name="T20" fmla="*/ 272690 w 1516"/>
              <a:gd name="T21" fmla="*/ 545740 h 15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6" h="1516">
                <a:moveTo>
                  <a:pt x="757" y="1515"/>
                </a:moveTo>
                <a:lnTo>
                  <a:pt x="757" y="1515"/>
                </a:lnTo>
                <a:cubicBezTo>
                  <a:pt x="339" y="1515"/>
                  <a:pt x="0" y="1177"/>
                  <a:pt x="0" y="758"/>
                </a:cubicBezTo>
                <a:cubicBezTo>
                  <a:pt x="0" y="339"/>
                  <a:pt x="339" y="0"/>
                  <a:pt x="757" y="0"/>
                </a:cubicBezTo>
                <a:cubicBezTo>
                  <a:pt x="1176" y="0"/>
                  <a:pt x="1515" y="339"/>
                  <a:pt x="1515" y="758"/>
                </a:cubicBezTo>
                <a:cubicBezTo>
                  <a:pt x="1515" y="1177"/>
                  <a:pt x="1176" y="1515"/>
                  <a:pt x="757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9" name="Freeform 394">
            <a:extLst>
              <a:ext uri="{FF2B5EF4-FFF2-40B4-BE49-F238E27FC236}">
                <a16:creationId xmlns:a16="http://schemas.microsoft.com/office/drawing/2014/main" id="{9BC00992-569C-32F7-3E1B-7EF7B2588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29" y="2430045"/>
            <a:ext cx="577978" cy="577978"/>
          </a:xfrm>
          <a:custGeom>
            <a:avLst/>
            <a:gdLst>
              <a:gd name="T0" fmla="*/ 460014 w 1277"/>
              <a:gd name="T1" fmla="*/ 230007 h 1277"/>
              <a:gd name="T2" fmla="*/ 460014 w 1277"/>
              <a:gd name="T3" fmla="*/ 230007 h 1277"/>
              <a:gd name="T4" fmla="*/ 230007 w 1277"/>
              <a:gd name="T5" fmla="*/ 460014 h 1277"/>
              <a:gd name="T6" fmla="*/ 230007 w 1277"/>
              <a:gd name="T7" fmla="*/ 460014 h 1277"/>
              <a:gd name="T8" fmla="*/ 0 w 1277"/>
              <a:gd name="T9" fmla="*/ 230007 h 1277"/>
              <a:gd name="T10" fmla="*/ 0 w 1277"/>
              <a:gd name="T11" fmla="*/ 230007 h 1277"/>
              <a:gd name="T12" fmla="*/ 230007 w 1277"/>
              <a:gd name="T13" fmla="*/ 0 h 1277"/>
              <a:gd name="T14" fmla="*/ 230007 w 1277"/>
              <a:gd name="T15" fmla="*/ 0 h 1277"/>
              <a:gd name="T16" fmla="*/ 460014 w 1277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7" h="1277">
                <a:moveTo>
                  <a:pt x="1276" y="638"/>
                </a:moveTo>
                <a:lnTo>
                  <a:pt x="1276" y="638"/>
                </a:lnTo>
                <a:cubicBezTo>
                  <a:pt x="1276" y="991"/>
                  <a:pt x="990" y="1276"/>
                  <a:pt x="638" y="1276"/>
                </a:cubicBezTo>
                <a:cubicBezTo>
                  <a:pt x="285" y="1276"/>
                  <a:pt x="0" y="991"/>
                  <a:pt x="0" y="638"/>
                </a:cubicBezTo>
                <a:cubicBezTo>
                  <a:pt x="0" y="286"/>
                  <a:pt x="285" y="0"/>
                  <a:pt x="638" y="0"/>
                </a:cubicBezTo>
                <a:cubicBezTo>
                  <a:pt x="990" y="0"/>
                  <a:pt x="1276" y="286"/>
                  <a:pt x="1276" y="638"/>
                </a:cubicBezTo>
              </a:path>
            </a:pathLst>
          </a:custGeom>
          <a:solidFill>
            <a:srgbClr val="00D6BE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0" name="Freeform 395">
            <a:extLst>
              <a:ext uri="{FF2B5EF4-FFF2-40B4-BE49-F238E27FC236}">
                <a16:creationId xmlns:a16="http://schemas.microsoft.com/office/drawing/2014/main" id="{DF774B76-98F1-780D-C885-E7BCB358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313" y="4748351"/>
            <a:ext cx="577978" cy="577978"/>
          </a:xfrm>
          <a:custGeom>
            <a:avLst/>
            <a:gdLst>
              <a:gd name="T0" fmla="*/ 460014 w 1277"/>
              <a:gd name="T1" fmla="*/ 229827 h 1278"/>
              <a:gd name="T2" fmla="*/ 460014 w 1277"/>
              <a:gd name="T3" fmla="*/ 229827 h 1278"/>
              <a:gd name="T4" fmla="*/ 230007 w 1277"/>
              <a:gd name="T5" fmla="*/ 460015 h 1278"/>
              <a:gd name="T6" fmla="*/ 230007 w 1277"/>
              <a:gd name="T7" fmla="*/ 460015 h 1278"/>
              <a:gd name="T8" fmla="*/ 0 w 1277"/>
              <a:gd name="T9" fmla="*/ 229827 h 1278"/>
              <a:gd name="T10" fmla="*/ 0 w 1277"/>
              <a:gd name="T11" fmla="*/ 229827 h 1278"/>
              <a:gd name="T12" fmla="*/ 230007 w 1277"/>
              <a:gd name="T13" fmla="*/ 0 h 1278"/>
              <a:gd name="T14" fmla="*/ 230007 w 1277"/>
              <a:gd name="T15" fmla="*/ 0 h 1278"/>
              <a:gd name="T16" fmla="*/ 460014 w 1277"/>
              <a:gd name="T17" fmla="*/ 229827 h 12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7" h="1278">
                <a:moveTo>
                  <a:pt x="1276" y="638"/>
                </a:moveTo>
                <a:lnTo>
                  <a:pt x="1276" y="638"/>
                </a:lnTo>
                <a:cubicBezTo>
                  <a:pt x="1276" y="991"/>
                  <a:pt x="990" y="1277"/>
                  <a:pt x="638" y="1277"/>
                </a:cubicBezTo>
                <a:cubicBezTo>
                  <a:pt x="285" y="1277"/>
                  <a:pt x="0" y="991"/>
                  <a:pt x="0" y="638"/>
                </a:cubicBezTo>
                <a:cubicBezTo>
                  <a:pt x="0" y="286"/>
                  <a:pt x="285" y="0"/>
                  <a:pt x="638" y="0"/>
                </a:cubicBezTo>
                <a:cubicBezTo>
                  <a:pt x="990" y="0"/>
                  <a:pt x="1276" y="286"/>
                  <a:pt x="1276" y="638"/>
                </a:cubicBezTo>
              </a:path>
            </a:pathLst>
          </a:custGeom>
          <a:solidFill>
            <a:srgbClr val="97CEE0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1" name="Freeform 396">
            <a:extLst>
              <a:ext uri="{FF2B5EF4-FFF2-40B4-BE49-F238E27FC236}">
                <a16:creationId xmlns:a16="http://schemas.microsoft.com/office/drawing/2014/main" id="{16862F65-9423-C983-B1FB-CDA364358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278" y="2430739"/>
            <a:ext cx="577978" cy="577978"/>
          </a:xfrm>
          <a:custGeom>
            <a:avLst/>
            <a:gdLst>
              <a:gd name="T0" fmla="*/ 460015 w 1278"/>
              <a:gd name="T1" fmla="*/ 230007 h 1277"/>
              <a:gd name="T2" fmla="*/ 460015 w 1278"/>
              <a:gd name="T3" fmla="*/ 230007 h 1277"/>
              <a:gd name="T4" fmla="*/ 230188 w 1278"/>
              <a:gd name="T5" fmla="*/ 460014 h 1277"/>
              <a:gd name="T6" fmla="*/ 230188 w 1278"/>
              <a:gd name="T7" fmla="*/ 460014 h 1277"/>
              <a:gd name="T8" fmla="*/ 0 w 1278"/>
              <a:gd name="T9" fmla="*/ 230007 h 1277"/>
              <a:gd name="T10" fmla="*/ 0 w 1278"/>
              <a:gd name="T11" fmla="*/ 230007 h 1277"/>
              <a:gd name="T12" fmla="*/ 230188 w 1278"/>
              <a:gd name="T13" fmla="*/ 0 h 1277"/>
              <a:gd name="T14" fmla="*/ 230188 w 1278"/>
              <a:gd name="T15" fmla="*/ 0 h 1277"/>
              <a:gd name="T16" fmla="*/ 460015 w 1278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7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6"/>
                  <a:pt x="639" y="1276"/>
                </a:cubicBezTo>
                <a:cubicBezTo>
                  <a:pt x="286" y="1276"/>
                  <a:pt x="0" y="990"/>
                  <a:pt x="0" y="638"/>
                </a:cubicBezTo>
                <a:cubicBezTo>
                  <a:pt x="0" y="286"/>
                  <a:pt x="286" y="0"/>
                  <a:pt x="639" y="0"/>
                </a:cubicBezTo>
                <a:cubicBezTo>
                  <a:pt x="991" y="0"/>
                  <a:pt x="1277" y="286"/>
                  <a:pt x="1277" y="638"/>
                </a:cubicBezTo>
              </a:path>
            </a:pathLst>
          </a:custGeom>
          <a:solidFill>
            <a:srgbClr val="D4AAF1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2" name="Freeform 397">
            <a:extLst>
              <a:ext uri="{FF2B5EF4-FFF2-40B4-BE49-F238E27FC236}">
                <a16:creationId xmlns:a16="http://schemas.microsoft.com/office/drawing/2014/main" id="{497E3DBE-B4E9-A80A-4C2B-C6B232FE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145" y="4750041"/>
            <a:ext cx="577978" cy="575985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30188 w 1278"/>
              <a:gd name="T5" fmla="*/ 458428 h 1276"/>
              <a:gd name="T6" fmla="*/ 230188 w 1278"/>
              <a:gd name="T7" fmla="*/ 458428 h 1276"/>
              <a:gd name="T8" fmla="*/ 0 w 1278"/>
              <a:gd name="T9" fmla="*/ 229394 h 1276"/>
              <a:gd name="T10" fmla="*/ 0 w 1278"/>
              <a:gd name="T11" fmla="*/ 229394 h 1276"/>
              <a:gd name="T12" fmla="*/ 230188 w 1278"/>
              <a:gd name="T13" fmla="*/ 0 h 1276"/>
              <a:gd name="T14" fmla="*/ 230188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9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9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CB8A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3" name="Freeform 398">
            <a:extLst>
              <a:ext uri="{FF2B5EF4-FFF2-40B4-BE49-F238E27FC236}">
                <a16:creationId xmlns:a16="http://schemas.microsoft.com/office/drawing/2014/main" id="{B93FB440-A12A-96A9-2790-79F3EF048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461" y="2431736"/>
            <a:ext cx="577978" cy="575984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29827 w 1278"/>
              <a:gd name="T5" fmla="*/ 458427 h 1276"/>
              <a:gd name="T6" fmla="*/ 229827 w 1278"/>
              <a:gd name="T7" fmla="*/ 458427 h 1276"/>
              <a:gd name="T8" fmla="*/ 0 w 1278"/>
              <a:gd name="T9" fmla="*/ 229394 h 1276"/>
              <a:gd name="T10" fmla="*/ 0 w 1278"/>
              <a:gd name="T11" fmla="*/ 229394 h 1276"/>
              <a:gd name="T12" fmla="*/ 229827 w 1278"/>
              <a:gd name="T13" fmla="*/ 0 h 1276"/>
              <a:gd name="T14" fmla="*/ 229827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8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4" name="Freeform 399">
            <a:extLst>
              <a:ext uri="{FF2B5EF4-FFF2-40B4-BE49-F238E27FC236}">
                <a16:creationId xmlns:a16="http://schemas.microsoft.com/office/drawing/2014/main" id="{4294DAC7-E017-708E-A0D3-537F2CC2F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28" y="4749045"/>
            <a:ext cx="577978" cy="577978"/>
          </a:xfrm>
          <a:custGeom>
            <a:avLst/>
            <a:gdLst>
              <a:gd name="T0" fmla="*/ 460015 w 1278"/>
              <a:gd name="T1" fmla="*/ 230007 h 1277"/>
              <a:gd name="T2" fmla="*/ 460015 w 1278"/>
              <a:gd name="T3" fmla="*/ 230007 h 1277"/>
              <a:gd name="T4" fmla="*/ 229827 w 1278"/>
              <a:gd name="T5" fmla="*/ 460014 h 1277"/>
              <a:gd name="T6" fmla="*/ 229827 w 1278"/>
              <a:gd name="T7" fmla="*/ 460014 h 1277"/>
              <a:gd name="T8" fmla="*/ 0 w 1278"/>
              <a:gd name="T9" fmla="*/ 230007 h 1277"/>
              <a:gd name="T10" fmla="*/ 0 w 1278"/>
              <a:gd name="T11" fmla="*/ 230007 h 1277"/>
              <a:gd name="T12" fmla="*/ 229827 w 1278"/>
              <a:gd name="T13" fmla="*/ 0 h 1277"/>
              <a:gd name="T14" fmla="*/ 229827 w 1278"/>
              <a:gd name="T15" fmla="*/ 0 h 1277"/>
              <a:gd name="T16" fmla="*/ 460015 w 1278"/>
              <a:gd name="T17" fmla="*/ 230007 h 1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7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6"/>
                  <a:pt x="638" y="1276"/>
                </a:cubicBezTo>
                <a:cubicBezTo>
                  <a:pt x="286" y="1276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FF734D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4F6D07-008F-7B38-013E-7DBBDBC5FAED}"/>
              </a:ext>
            </a:extLst>
          </p:cNvPr>
          <p:cNvSpPr txBox="1"/>
          <p:nvPr/>
        </p:nvSpPr>
        <p:spPr>
          <a:xfrm>
            <a:off x="240047" y="2474699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2811C5-C70B-3217-E7BA-3B065DFBB88C}"/>
              </a:ext>
            </a:extLst>
          </p:cNvPr>
          <p:cNvSpPr txBox="1"/>
          <p:nvPr/>
        </p:nvSpPr>
        <p:spPr>
          <a:xfrm>
            <a:off x="3408293" y="2475393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2B61BA-1BC0-D916-1CF4-4980AE133998}"/>
              </a:ext>
            </a:extLst>
          </p:cNvPr>
          <p:cNvSpPr txBox="1"/>
          <p:nvPr/>
        </p:nvSpPr>
        <p:spPr>
          <a:xfrm>
            <a:off x="6639043" y="2475393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6313D9-0EA0-9265-7B80-D2609F9DDC29}"/>
              </a:ext>
            </a:extLst>
          </p:cNvPr>
          <p:cNvSpPr txBox="1"/>
          <p:nvPr/>
        </p:nvSpPr>
        <p:spPr>
          <a:xfrm>
            <a:off x="1760731" y="4795057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22DF07-D454-A5D7-7557-6C282F67FED3}"/>
              </a:ext>
            </a:extLst>
          </p:cNvPr>
          <p:cNvSpPr txBox="1"/>
          <p:nvPr/>
        </p:nvSpPr>
        <p:spPr>
          <a:xfrm>
            <a:off x="4899160" y="4795750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3A982D-99CD-6B2C-2D1D-45278EBC95BC}"/>
              </a:ext>
            </a:extLst>
          </p:cNvPr>
          <p:cNvSpPr txBox="1"/>
          <p:nvPr/>
        </p:nvSpPr>
        <p:spPr>
          <a:xfrm>
            <a:off x="8129910" y="4795750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13</a:t>
            </a:r>
          </a:p>
        </p:txBody>
      </p:sp>
      <p:sp>
        <p:nvSpPr>
          <p:cNvPr id="61" name="Freeform 68">
            <a:extLst>
              <a:ext uri="{FF2B5EF4-FFF2-40B4-BE49-F238E27FC236}">
                <a16:creationId xmlns:a16="http://schemas.microsoft.com/office/drawing/2014/main" id="{209327AF-CA2C-0029-8812-575FD3AE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497" y="1960571"/>
            <a:ext cx="2160000" cy="1570504"/>
          </a:xfrm>
          <a:prstGeom prst="roundRect">
            <a:avLst>
              <a:gd name="adj" fmla="val 9227"/>
            </a:avLst>
          </a:prstGeom>
          <a:solidFill>
            <a:srgbClr val="FFFFFF">
              <a:alpha val="50196"/>
            </a:srgbClr>
          </a:solidFill>
          <a:ln w="50800" cap="flat">
            <a:solidFill>
              <a:srgbClr val="184A4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1400" b="1" kern="0" dirty="0">
                <a:latin typeface="Dubai" panose="020B0503030403030204" pitchFamily="34" charset="-78"/>
                <a:cs typeface="Dubai" panose="020B0503030403030204" pitchFamily="34" charset="-78"/>
              </a:rPr>
              <a:t>CHOUX PASTRY</a:t>
            </a:r>
          </a:p>
        </p:txBody>
      </p:sp>
      <p:sp>
        <p:nvSpPr>
          <p:cNvPr id="63" name="Freeform 69">
            <a:extLst>
              <a:ext uri="{FF2B5EF4-FFF2-40B4-BE49-F238E27FC236}">
                <a16:creationId xmlns:a16="http://schemas.microsoft.com/office/drawing/2014/main" id="{0AD001B5-D196-5A9B-80F4-64D483F76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697" y="2405016"/>
            <a:ext cx="685601" cy="685601"/>
          </a:xfrm>
          <a:custGeom>
            <a:avLst/>
            <a:gdLst>
              <a:gd name="T0" fmla="*/ 272870 w 1517"/>
              <a:gd name="T1" fmla="*/ 545740 h 1516"/>
              <a:gd name="T2" fmla="*/ 272870 w 1517"/>
              <a:gd name="T3" fmla="*/ 545740 h 1516"/>
              <a:gd name="T4" fmla="*/ 272870 w 1517"/>
              <a:gd name="T5" fmla="*/ 545740 h 1516"/>
              <a:gd name="T6" fmla="*/ 0 w 1517"/>
              <a:gd name="T7" fmla="*/ 272690 h 1516"/>
              <a:gd name="T8" fmla="*/ 0 w 1517"/>
              <a:gd name="T9" fmla="*/ 272690 h 1516"/>
              <a:gd name="T10" fmla="*/ 272870 w 1517"/>
              <a:gd name="T11" fmla="*/ 0 h 1516"/>
              <a:gd name="T12" fmla="*/ 272870 w 1517"/>
              <a:gd name="T13" fmla="*/ 0 h 1516"/>
              <a:gd name="T14" fmla="*/ 545740 w 1517"/>
              <a:gd name="T15" fmla="*/ 272690 h 1516"/>
              <a:gd name="T16" fmla="*/ 545740 w 1517"/>
              <a:gd name="T17" fmla="*/ 272690 h 1516"/>
              <a:gd name="T18" fmla="*/ 272870 w 1517"/>
              <a:gd name="T19" fmla="*/ 545740 h 15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7" h="1516">
                <a:moveTo>
                  <a:pt x="758" y="1515"/>
                </a:moveTo>
                <a:lnTo>
                  <a:pt x="758" y="1515"/>
                </a:lnTo>
                <a:cubicBezTo>
                  <a:pt x="340" y="1515"/>
                  <a:pt x="0" y="1176"/>
                  <a:pt x="0" y="757"/>
                </a:cubicBezTo>
                <a:cubicBezTo>
                  <a:pt x="0" y="338"/>
                  <a:pt x="340" y="0"/>
                  <a:pt x="758" y="0"/>
                </a:cubicBezTo>
                <a:cubicBezTo>
                  <a:pt x="1177" y="0"/>
                  <a:pt x="1516" y="338"/>
                  <a:pt x="1516" y="757"/>
                </a:cubicBezTo>
                <a:cubicBezTo>
                  <a:pt x="1516" y="1176"/>
                  <a:pt x="1177" y="1515"/>
                  <a:pt x="758" y="151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5" name="Freeform 398">
            <a:extLst>
              <a:ext uri="{FF2B5EF4-FFF2-40B4-BE49-F238E27FC236}">
                <a16:creationId xmlns:a16="http://schemas.microsoft.com/office/drawing/2014/main" id="{BF7C3919-9F2A-0F4A-66DD-C88BDD69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502" y="2459825"/>
            <a:ext cx="577978" cy="575984"/>
          </a:xfrm>
          <a:custGeom>
            <a:avLst/>
            <a:gdLst>
              <a:gd name="T0" fmla="*/ 460015 w 1278"/>
              <a:gd name="T1" fmla="*/ 229394 h 1276"/>
              <a:gd name="T2" fmla="*/ 460015 w 1278"/>
              <a:gd name="T3" fmla="*/ 229394 h 1276"/>
              <a:gd name="T4" fmla="*/ 229827 w 1278"/>
              <a:gd name="T5" fmla="*/ 458427 h 1276"/>
              <a:gd name="T6" fmla="*/ 229827 w 1278"/>
              <a:gd name="T7" fmla="*/ 458427 h 1276"/>
              <a:gd name="T8" fmla="*/ 0 w 1278"/>
              <a:gd name="T9" fmla="*/ 229394 h 1276"/>
              <a:gd name="T10" fmla="*/ 0 w 1278"/>
              <a:gd name="T11" fmla="*/ 229394 h 1276"/>
              <a:gd name="T12" fmla="*/ 229827 w 1278"/>
              <a:gd name="T13" fmla="*/ 0 h 1276"/>
              <a:gd name="T14" fmla="*/ 229827 w 1278"/>
              <a:gd name="T15" fmla="*/ 0 h 1276"/>
              <a:gd name="T16" fmla="*/ 460015 w 1278"/>
              <a:gd name="T17" fmla="*/ 229394 h 1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78" h="1276">
                <a:moveTo>
                  <a:pt x="1277" y="638"/>
                </a:moveTo>
                <a:lnTo>
                  <a:pt x="1277" y="638"/>
                </a:lnTo>
                <a:cubicBezTo>
                  <a:pt x="1277" y="990"/>
                  <a:pt x="991" y="1275"/>
                  <a:pt x="638" y="1275"/>
                </a:cubicBezTo>
                <a:cubicBezTo>
                  <a:pt x="286" y="1275"/>
                  <a:pt x="0" y="990"/>
                  <a:pt x="0" y="638"/>
                </a:cubicBezTo>
                <a:cubicBezTo>
                  <a:pt x="0" y="285"/>
                  <a:pt x="286" y="0"/>
                  <a:pt x="638" y="0"/>
                </a:cubicBezTo>
                <a:cubicBezTo>
                  <a:pt x="991" y="0"/>
                  <a:pt x="1277" y="285"/>
                  <a:pt x="1277" y="638"/>
                </a:cubicBezTo>
              </a:path>
            </a:pathLst>
          </a:custGeom>
          <a:solidFill>
            <a:srgbClr val="869F9C"/>
          </a:solidFill>
          <a:ln>
            <a:noFill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 sz="900" b="1" kern="0" dirty="0">
              <a:solidFill>
                <a:srgbClr val="747A9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124758-53C5-5B98-EAAD-5B1DA2F1902D}"/>
              </a:ext>
            </a:extLst>
          </p:cNvPr>
          <p:cNvSpPr txBox="1"/>
          <p:nvPr/>
        </p:nvSpPr>
        <p:spPr>
          <a:xfrm>
            <a:off x="9597084" y="2503482"/>
            <a:ext cx="549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852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 animBg="1"/>
      <p:bldP spid="63" grpId="0" animBg="1"/>
      <p:bldP spid="65" grpId="0" animBg="1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15F58E-7318-EBF4-FC20-1A36D360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28" r="6283" b="26977"/>
          <a:stretch/>
        </p:blipFill>
        <p:spPr>
          <a:xfrm>
            <a:off x="643130" y="1320568"/>
            <a:ext cx="5554099" cy="2319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9E7E-ED59-BB7D-C3E0-863AE7F14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55" b="31138"/>
          <a:stretch/>
        </p:blipFill>
        <p:spPr>
          <a:xfrm>
            <a:off x="6485856" y="4182338"/>
            <a:ext cx="5036482" cy="2192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4B75B-3B76-FC06-6850-951BFAA2F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64" b="31979"/>
          <a:stretch/>
        </p:blipFill>
        <p:spPr>
          <a:xfrm>
            <a:off x="802548" y="4207076"/>
            <a:ext cx="5036482" cy="216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92F851-455E-8FA9-45E5-7BE4D0220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8" b="27909"/>
          <a:stretch/>
        </p:blipFill>
        <p:spPr>
          <a:xfrm>
            <a:off x="6958831" y="1131278"/>
            <a:ext cx="4807952" cy="2698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1D538-F14E-3DD5-524A-52B26B2D5F28}"/>
              </a:ext>
            </a:extLst>
          </p:cNvPr>
          <p:cNvSpPr txBox="1"/>
          <p:nvPr/>
        </p:nvSpPr>
        <p:spPr>
          <a:xfrm>
            <a:off x="4577500" y="199538"/>
            <a:ext cx="30413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EXEMPLAR WORK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115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38A865-E1E6-7663-924F-219898347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35" y="1081076"/>
            <a:ext cx="4297325" cy="305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DE4C9-8E8D-0183-C023-E99B024A1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8" b="23417"/>
          <a:stretch/>
        </p:blipFill>
        <p:spPr>
          <a:xfrm>
            <a:off x="6175027" y="1395492"/>
            <a:ext cx="4721571" cy="2261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F31C-AC8C-38AA-0A93-0F80F4EFC0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2058" b="23258"/>
          <a:stretch/>
        </p:blipFill>
        <p:spPr>
          <a:xfrm>
            <a:off x="6096000" y="3856382"/>
            <a:ext cx="5025657" cy="2731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F902D-3DCB-4243-36BF-6F13E7E03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3" b="26362"/>
          <a:stretch/>
        </p:blipFill>
        <p:spPr>
          <a:xfrm>
            <a:off x="1070343" y="4465256"/>
            <a:ext cx="4522383" cy="2240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C3712-2820-CF99-1AC3-EEA3FD63D75D}"/>
              </a:ext>
            </a:extLst>
          </p:cNvPr>
          <p:cNvSpPr txBox="1"/>
          <p:nvPr/>
        </p:nvSpPr>
        <p:spPr>
          <a:xfrm>
            <a:off x="4577500" y="199538"/>
            <a:ext cx="30413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EXEMPLAR WORK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084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</TotalTime>
  <Words>499</Words>
  <Application>Microsoft Office PowerPoint</Application>
  <PresentationFormat>Widescreen</PresentationFormat>
  <Paragraphs>126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Dubai</vt:lpstr>
      <vt:lpstr>Lato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Revell</dc:creator>
  <cp:lastModifiedBy>Paul Day</cp:lastModifiedBy>
  <cp:revision>58</cp:revision>
  <cp:lastPrinted>2021-06-08T11:30:05Z</cp:lastPrinted>
  <dcterms:created xsi:type="dcterms:W3CDTF">2019-08-27T11:52:48Z</dcterms:created>
  <dcterms:modified xsi:type="dcterms:W3CDTF">2022-09-19T14:37:18Z</dcterms:modified>
</cp:coreProperties>
</file>