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sldIdLst>
    <p:sldId id="3380" r:id="rId2"/>
    <p:sldId id="258" r:id="rId3"/>
    <p:sldId id="4134" r:id="rId4"/>
    <p:sldId id="4086" r:id="rId5"/>
    <p:sldId id="4135" r:id="rId6"/>
    <p:sldId id="4136" r:id="rId7"/>
    <p:sldId id="4151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9000"/>
    <a:srgbClr val="FFC000"/>
    <a:srgbClr val="2F5597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DF32-A779-4CC0-8F79-3C91757F897B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A670-FD4A-4F9F-9730-6B2DD16B3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B1DF-8631-5C8D-2247-22C19B38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C781-56E6-8C82-2020-0A6D73DCF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AF262-8FAE-4CE3-B4E2-8846BFDC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0D1D8-B6CB-984A-68CC-278F5AF7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3AEF-ADF3-15DA-3A25-4BA0D6A9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6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EB4F-6D84-E8F1-DEF9-2CBBE744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3A555-0E16-8665-1D6A-C13173771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F16C-BFDA-3EB3-B849-244CA835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43BED-03CD-A089-8148-1D05A13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72DB-89A7-9201-13A3-628BEE20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8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998C3-89A3-DC1A-0093-0CB3F7486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9E55A-7296-C833-FE77-FADE106C3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A1EB-F278-9EAB-2BD2-7EFFC117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15CC-DA01-F585-2576-AAC514EB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7169-A72D-1231-66B3-1CC551D8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59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C2184-380D-9D3D-7269-E8FB4EA01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10205545" y="5663132"/>
            <a:ext cx="1839308" cy="1341761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8F188E4-CFCD-CABB-CEF4-3BB3AB96523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812493"/>
            <a:ext cx="4361064" cy="5040000"/>
          </a:xfrm>
          <a:prstGeom prst="triangle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7" r="-7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71CADD8-28A4-0ACB-9402-696901492ED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053678" y="-14404"/>
            <a:ext cx="4622728" cy="5342404"/>
          </a:xfrm>
          <a:prstGeom prst="triangle">
            <a:avLst/>
          </a:prstGeom>
          <a:blipFill dpi="0" rotWithShape="0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FE149E2-510A-C731-F7D7-6D5CB8ED786E}"/>
              </a:ext>
            </a:extLst>
          </p:cNvPr>
          <p:cNvSpPr>
            <a:spLocks noChangeAspect="1"/>
          </p:cNvSpPr>
          <p:nvPr userDrawn="1"/>
        </p:nvSpPr>
        <p:spPr>
          <a:xfrm>
            <a:off x="4351125" y="3404804"/>
            <a:ext cx="2990440" cy="3456000"/>
          </a:xfrm>
          <a:prstGeom prst="triangle">
            <a:avLst/>
          </a:prstGeom>
          <a:blipFill>
            <a:blip r:embed="rId5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32BE-B2C2-8593-6236-8B1BE010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EB16-D0A8-CD38-F7F5-7185837E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3D38-743E-46A3-5F4B-52E5316B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AA21-243D-F117-0A02-9EDFF28F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A0F1-EBA3-C13B-3FB5-2B818F32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BB60-1176-9F59-66D3-5DA3990E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A37BA-505B-55F7-3B90-6756BEF72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D7EC-6431-BA75-163C-6BA66DD2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F440A-B26F-6C8E-71CD-9D8BCF3B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54C2-3E63-48BC-DFF6-9DDF06ED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7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54E0-CBD5-947D-67AD-D89D1F70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18A1-D42A-EF6C-5E51-E703C6645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8E03C-8BDF-98FC-239C-D64F8B40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230CC-48E7-A829-ECF0-1944F1B0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89424-8362-FEB1-1842-F5DAFCC0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511BC-0CD2-F72C-800A-6904B427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B11C-C713-6CE6-405A-910347A8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6142F-8F76-046B-C377-501A37A7C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A788A-0C35-BB4D-89BE-C23DFC580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A57F8-7725-A51B-FD87-C615C1DE7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1A224-138E-D23D-A77E-4C314F3B4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C0982-34A2-46F4-964D-2F699E6A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81E7E-EBC8-3D07-1716-CE5AF41B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CE409-B5D8-8782-082A-65E67742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8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BF60-0B9B-DF14-5A6C-5E8F6C8F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15242-EAE5-47C2-C19A-796ADF3B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8FB8E-8A22-95D5-4DB8-4C35C8E8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99156-261A-F6B9-7185-8114EE72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9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9D952-4E65-38F5-D510-FF61ADE7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830B4-F0EB-67CC-AF02-07B6E889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24FFB-737B-F7C2-E4B2-68316BE9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7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F4D1-FF62-7513-71E0-D5D7A1D7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238FF-0174-FC91-2CBF-B427BB50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57E97-C53E-289B-B7C8-59BAD8910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2F4E7-1E4D-5D6E-30D9-99920ADF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48DA0-4A17-2993-7970-80AC39F3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F756D-14C1-DC4A-ACD4-4FB5A687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2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09E8-2F7D-131F-8D90-323F3075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31E7F-D972-81BE-8AD1-73408C167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F2909-9A83-FAAC-2A8D-ACBA99A37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B58B1-9F22-4CEB-7F26-24EB0FD2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C0298-85E8-E5C5-07C1-F87964C7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60F0-4BD8-E9AB-3D29-61A7B869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86B0E-86DE-3A0B-9A17-AE28E394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7552-CE76-D7A0-2C1A-F3BDC315B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AFB99-2C71-0226-C4B7-126B02CDE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B8E0-609B-4547-B649-5E071D7DCA81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B77B1-F96A-624E-43FD-A9CAE7814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6690A-0144-5AB3-E760-B85EA8523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2BAE-7E88-4E1F-9614-4BD8135B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17A154-CF01-8327-A71C-3AFCEE2D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10205545" y="5652622"/>
            <a:ext cx="1839308" cy="1341761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E6EAAE1-6B0D-C53E-EF5E-2A9F3C15F92F}"/>
              </a:ext>
            </a:extLst>
          </p:cNvPr>
          <p:cNvSpPr>
            <a:spLocks noChangeAspect="1"/>
          </p:cNvSpPr>
          <p:nvPr/>
        </p:nvSpPr>
        <p:spPr>
          <a:xfrm>
            <a:off x="0" y="1812493"/>
            <a:ext cx="4361064" cy="5040000"/>
          </a:xfrm>
          <a:prstGeom prst="triangle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7" r="-7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1D5A90C-81AD-FE6A-7661-1E480EE433F7}"/>
              </a:ext>
            </a:extLst>
          </p:cNvPr>
          <p:cNvSpPr>
            <a:spLocks noChangeAspect="1"/>
          </p:cNvSpPr>
          <p:nvPr/>
        </p:nvSpPr>
        <p:spPr>
          <a:xfrm>
            <a:off x="4360463" y="3406376"/>
            <a:ext cx="2990440" cy="3456000"/>
          </a:xfrm>
          <a:prstGeom prst="triangle">
            <a:avLst/>
          </a:prstGeom>
          <a:blipFill>
            <a:blip r:embed="rId4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654E59B-ECDD-943C-F8E1-3363F0AAF4CA}"/>
              </a:ext>
            </a:extLst>
          </p:cNvPr>
          <p:cNvSpPr>
            <a:spLocks noChangeAspect="1"/>
          </p:cNvSpPr>
          <p:nvPr/>
        </p:nvSpPr>
        <p:spPr>
          <a:xfrm rot="10800000">
            <a:off x="2053678" y="-14404"/>
            <a:ext cx="4622728" cy="5342404"/>
          </a:xfrm>
          <a:prstGeom prst="triangle">
            <a:avLst/>
          </a:prstGeom>
          <a:blipFill dpi="0" rotWithShape="0"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61B5A-EE7A-CAD5-BBA6-BE99A6AA7243}"/>
              </a:ext>
            </a:extLst>
          </p:cNvPr>
          <p:cNvSpPr/>
          <p:nvPr/>
        </p:nvSpPr>
        <p:spPr>
          <a:xfrm>
            <a:off x="7339563" y="893379"/>
            <a:ext cx="4456387" cy="4529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OCR ART &amp; DESIGN – </a:t>
            </a:r>
          </a:p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THREE DIMENSIONAL DESIGN</a:t>
            </a:r>
          </a:p>
          <a:p>
            <a:endParaRPr lang="en-GB" sz="2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MR BENNETT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1FFB7C-0E9E-9569-5654-D8A19CBF63CF}"/>
              </a:ext>
            </a:extLst>
          </p:cNvPr>
          <p:cNvCxnSpPr/>
          <p:nvPr/>
        </p:nvCxnSpPr>
        <p:spPr>
          <a:xfrm>
            <a:off x="7441324" y="3520966"/>
            <a:ext cx="3762704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1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5A4C85-C605-C8B5-4DBA-F5AD3DEDB3FF}"/>
              </a:ext>
            </a:extLst>
          </p:cNvPr>
          <p:cNvSpPr txBox="1"/>
          <p:nvPr/>
        </p:nvSpPr>
        <p:spPr>
          <a:xfrm>
            <a:off x="4834848" y="199538"/>
            <a:ext cx="2526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EXPECTATIONS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4F236-FBA4-AAA2-1577-76E283006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2423"/>
          <a:stretch/>
        </p:blipFill>
        <p:spPr>
          <a:xfrm>
            <a:off x="665091" y="2075395"/>
            <a:ext cx="1213402" cy="941328"/>
          </a:xfrm>
          <a:prstGeom prst="rect">
            <a:avLst/>
          </a:prstGeom>
        </p:spPr>
      </p:pic>
      <p:sp>
        <p:nvSpPr>
          <p:cNvPr id="8" name="Freeform 64">
            <a:extLst>
              <a:ext uri="{FF2B5EF4-FFF2-40B4-BE49-F238E27FC236}">
                <a16:creationId xmlns:a16="http://schemas.microsoft.com/office/drawing/2014/main" id="{59993EF2-AEEC-DA82-0417-FE288FFC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818" y="1760807"/>
            <a:ext cx="3240000" cy="1620000"/>
          </a:xfrm>
          <a:prstGeom prst="roundRect">
            <a:avLst>
              <a:gd name="adj" fmla="val 9389"/>
            </a:avLst>
          </a:prstGeom>
          <a:solidFill>
            <a:srgbClr val="FFFFFF">
              <a:alpha val="50196"/>
            </a:srgbClr>
          </a:solidFill>
          <a:ln w="508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KEEP A DESIGN JOURNAL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UP TO DATE –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REVIEWED REGULARLY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EVERY 2 TO 3 WEEKS</a:t>
            </a:r>
            <a:endParaRPr lang="en-US" sz="1400" b="1" kern="0" dirty="0">
              <a:latin typeface="Dubai" panose="020B0503030403030204" pitchFamily="34" charset="-78"/>
              <a:ea typeface="Open Sans" panose="020B0606030504020204" pitchFamily="34" charset="0"/>
              <a:cs typeface="Dubai" panose="020B05030304030302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BD30B-A4DE-3F61-44AE-102FF7CDB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0186"/>
          <a:stretch/>
        </p:blipFill>
        <p:spPr>
          <a:xfrm>
            <a:off x="616534" y="3724025"/>
            <a:ext cx="1382273" cy="1103243"/>
          </a:xfrm>
          <a:prstGeom prst="rect">
            <a:avLst/>
          </a:prstGeom>
        </p:spPr>
      </p:pic>
      <p:sp>
        <p:nvSpPr>
          <p:cNvPr id="16" name="Freeform 64">
            <a:extLst>
              <a:ext uri="{FF2B5EF4-FFF2-40B4-BE49-F238E27FC236}">
                <a16:creationId xmlns:a16="http://schemas.microsoft.com/office/drawing/2014/main" id="{EE8A601B-A7DA-3064-3BC6-D6DAB1A27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002" y="3490395"/>
            <a:ext cx="3240000" cy="1620000"/>
          </a:xfrm>
          <a:prstGeom prst="roundRect">
            <a:avLst>
              <a:gd name="adj" fmla="val 9389"/>
            </a:avLst>
          </a:prstGeom>
          <a:solidFill>
            <a:srgbClr val="FFFFFF">
              <a:alpha val="50196"/>
            </a:srgbClr>
          </a:solidFill>
          <a:ln w="508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PUT EFFORT INTO PRODUCING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YOUR IDEAS INTO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3D DESIGNS,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MAKING YOUR WORK TO THE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HIGHEST STANDARD POSSIBLE </a:t>
            </a:r>
            <a:endParaRPr lang="en-US" sz="1400" b="1" kern="0" dirty="0">
              <a:latin typeface="Dubai" panose="020B0503030403030204" pitchFamily="34" charset="-78"/>
              <a:ea typeface="Open Sans" panose="020B0606030504020204" pitchFamily="34" charset="0"/>
              <a:cs typeface="Dubai" panose="020B0503030403030204" pitchFamily="34" charset="-78"/>
            </a:endParaRPr>
          </a:p>
        </p:txBody>
      </p:sp>
      <p:sp>
        <p:nvSpPr>
          <p:cNvPr id="20" name="Freeform 64">
            <a:extLst>
              <a:ext uri="{FF2B5EF4-FFF2-40B4-BE49-F238E27FC236}">
                <a16:creationId xmlns:a16="http://schemas.microsoft.com/office/drawing/2014/main" id="{9F3BF665-84FC-8E57-19F7-2A67B8CBA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418" y="1760807"/>
            <a:ext cx="3240000" cy="1620000"/>
          </a:xfrm>
          <a:prstGeom prst="roundRect">
            <a:avLst>
              <a:gd name="adj" fmla="val 9389"/>
            </a:avLst>
          </a:prstGeom>
          <a:solidFill>
            <a:srgbClr val="FFFFFF">
              <a:alpha val="50196"/>
            </a:srgbClr>
          </a:solidFill>
          <a:ln w="508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TO WORK SAFELY AND WITH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RESPECT FOR EACH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OTHER IN THE WORKSHOP</a:t>
            </a:r>
            <a:endParaRPr lang="en-US" sz="1400" b="1" kern="0" dirty="0">
              <a:latin typeface="Dubai" panose="020B0503030403030204" pitchFamily="34" charset="-78"/>
              <a:ea typeface="Open Sans" panose="020B0606030504020204" pitchFamily="34" charset="0"/>
              <a:cs typeface="Dubai" panose="020B0503030403030204" pitchFamily="34" charset="-78"/>
            </a:endParaRPr>
          </a:p>
        </p:txBody>
      </p:sp>
      <p:sp>
        <p:nvSpPr>
          <p:cNvPr id="22" name="Freeform 64">
            <a:extLst>
              <a:ext uri="{FF2B5EF4-FFF2-40B4-BE49-F238E27FC236}">
                <a16:creationId xmlns:a16="http://schemas.microsoft.com/office/drawing/2014/main" id="{1EDFD667-C3F9-7D03-8A94-D152463B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602" y="3490395"/>
            <a:ext cx="3240000" cy="1620000"/>
          </a:xfrm>
          <a:prstGeom prst="roundRect">
            <a:avLst>
              <a:gd name="adj" fmla="val 9389"/>
            </a:avLst>
          </a:prstGeom>
          <a:solidFill>
            <a:srgbClr val="FFFFFF">
              <a:alpha val="50196"/>
            </a:srgbClr>
          </a:solidFill>
          <a:ln w="508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IF YOU HAVE ANY ISSUES, 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TO SPEAK TO ME ABOUT IT</a:t>
            </a:r>
          </a:p>
          <a:p>
            <a:pPr algn="ctr" defTabSz="457200">
              <a:defRPr/>
            </a:pPr>
            <a:r>
              <a:rPr lang="en-GB" sz="1400" b="1" kern="0" dirty="0"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AS SOON AS POSSIBLE 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44CD8B-560A-0460-754F-FF7741B449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2273"/>
          <a:stretch/>
        </p:blipFill>
        <p:spPr>
          <a:xfrm>
            <a:off x="6959874" y="1961423"/>
            <a:ext cx="1392976" cy="10827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28368A-9B34-3910-BB3E-3BC4773EF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3019"/>
          <a:stretch/>
        </p:blipFill>
        <p:spPr>
          <a:xfrm>
            <a:off x="6871512" y="3655985"/>
            <a:ext cx="1521515" cy="11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EA24B-F092-FE41-A4E7-D69543EEE051}"/>
              </a:ext>
            </a:extLst>
          </p:cNvPr>
          <p:cNvSpPr txBox="1"/>
          <p:nvPr/>
        </p:nvSpPr>
        <p:spPr>
          <a:xfrm>
            <a:off x="4440085" y="306186"/>
            <a:ext cx="3311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COURSE OVERVIEW</a:t>
            </a:r>
          </a:p>
        </p:txBody>
      </p:sp>
      <p:sp>
        <p:nvSpPr>
          <p:cNvPr id="77" name="Side 1">
            <a:extLst>
              <a:ext uri="{FF2B5EF4-FFF2-40B4-BE49-F238E27FC236}">
                <a16:creationId xmlns:a16="http://schemas.microsoft.com/office/drawing/2014/main" id="{7A234496-C2DA-85EB-0D4E-B9F62FDB011E}"/>
              </a:ext>
            </a:extLst>
          </p:cNvPr>
          <p:cNvSpPr>
            <a:spLocks/>
          </p:cNvSpPr>
          <p:nvPr/>
        </p:nvSpPr>
        <p:spPr bwMode="auto">
          <a:xfrm rot="16200000">
            <a:off x="4073324" y="3043799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 sz="1000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8" name="Side 2">
            <a:extLst>
              <a:ext uri="{FF2B5EF4-FFF2-40B4-BE49-F238E27FC236}">
                <a16:creationId xmlns:a16="http://schemas.microsoft.com/office/drawing/2014/main" id="{0F85A7FF-D3FE-0AE2-8D83-C07FC6E41D93}"/>
              </a:ext>
            </a:extLst>
          </p:cNvPr>
          <p:cNvSpPr>
            <a:spLocks/>
          </p:cNvSpPr>
          <p:nvPr/>
        </p:nvSpPr>
        <p:spPr bwMode="auto">
          <a:xfrm rot="5400000">
            <a:off x="4073826" y="2334261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 sz="1000" dirty="0">
              <a:solidFill>
                <a:schemeClr val="tx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6" name="Line 1">
            <a:extLst>
              <a:ext uri="{FF2B5EF4-FFF2-40B4-BE49-F238E27FC236}">
                <a16:creationId xmlns:a16="http://schemas.microsoft.com/office/drawing/2014/main" id="{335B49EA-25D3-85C7-7970-687D65E80CDF}"/>
              </a:ext>
            </a:extLst>
          </p:cNvPr>
          <p:cNvSpPr>
            <a:spLocks/>
          </p:cNvSpPr>
          <p:nvPr/>
        </p:nvSpPr>
        <p:spPr bwMode="auto">
          <a:xfrm>
            <a:off x="3523633" y="3078870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YEAR 10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58D20F-D8B3-0C62-4D9D-8C1596BB780A}"/>
              </a:ext>
            </a:extLst>
          </p:cNvPr>
          <p:cNvSpPr>
            <a:spLocks/>
          </p:cNvSpPr>
          <p:nvPr/>
        </p:nvSpPr>
        <p:spPr>
          <a:xfrm>
            <a:off x="6671954" y="918870"/>
            <a:ext cx="2340000" cy="2340000"/>
          </a:xfrm>
          <a:prstGeom prst="ellipse">
            <a:avLst/>
          </a:prstGeom>
          <a:noFill/>
          <a:ln w="127000">
            <a:solidFill>
              <a:srgbClr val="EC9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SCULPTURAL AND ARCHITECTURAL DESIGN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37330C-9C70-4C44-E2F5-851E0F23C848}"/>
              </a:ext>
            </a:extLst>
          </p:cNvPr>
          <p:cNvSpPr>
            <a:spLocks/>
          </p:cNvSpPr>
          <p:nvPr/>
        </p:nvSpPr>
        <p:spPr>
          <a:xfrm>
            <a:off x="9336254" y="1729648"/>
            <a:ext cx="2340000" cy="2340000"/>
          </a:xfrm>
          <a:prstGeom prst="ellipse">
            <a:avLst/>
          </a:prstGeom>
          <a:noFill/>
          <a:ln w="127000">
            <a:solidFill>
              <a:srgbClr val="F0D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ARCHITECTURE AND INTERIOR DESIGN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6A38AA-A4B0-2FA4-4AB9-A9075CC662A5}"/>
              </a:ext>
            </a:extLst>
          </p:cNvPr>
          <p:cNvSpPr>
            <a:spLocks/>
          </p:cNvSpPr>
          <p:nvPr/>
        </p:nvSpPr>
        <p:spPr>
          <a:xfrm>
            <a:off x="6109041" y="3810431"/>
            <a:ext cx="2340000" cy="2340000"/>
          </a:xfrm>
          <a:prstGeom prst="ellipse">
            <a:avLst/>
          </a:prstGeom>
          <a:noFill/>
          <a:ln w="127000">
            <a:solidFill>
              <a:srgbClr val="5EC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r>
              <a:rPr lang="en-GB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JEWELLERY DESIGN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00C6FA-3CB8-2EF5-37B3-B1983D68727F}"/>
              </a:ext>
            </a:extLst>
          </p:cNvPr>
          <p:cNvSpPr>
            <a:spLocks/>
          </p:cNvSpPr>
          <p:nvPr/>
        </p:nvSpPr>
        <p:spPr>
          <a:xfrm>
            <a:off x="8855579" y="4167958"/>
            <a:ext cx="2340000" cy="2340000"/>
          </a:xfrm>
          <a:prstGeom prst="ellipse">
            <a:avLst/>
          </a:prstGeom>
          <a:noFill/>
          <a:ln w="127000">
            <a:solidFill>
              <a:srgbClr val="5DC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r>
              <a:rPr lang="en-GB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PRODUCT DESIGN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FDC7C4-46EC-A916-3BE3-5C2B94CF10B4}"/>
              </a:ext>
            </a:extLst>
          </p:cNvPr>
          <p:cNvSpPr/>
          <p:nvPr/>
        </p:nvSpPr>
        <p:spPr>
          <a:xfrm>
            <a:off x="471290" y="2246243"/>
            <a:ext cx="2160000" cy="2160000"/>
          </a:xfrm>
          <a:prstGeom prst="ellipse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r>
              <a:rPr lang="en-GB" sz="20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YEAR 9 TERM 6</a:t>
            </a:r>
          </a:p>
          <a:p>
            <a:pPr algn="ctr" defTabSz="914172"/>
            <a:r>
              <a:rPr lang="en-GB" sz="2000" b="1" dirty="0">
                <a:solidFill>
                  <a:schemeClr val="tx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SLAB OF SKILLS</a:t>
            </a:r>
          </a:p>
        </p:txBody>
      </p:sp>
    </p:spTree>
    <p:extLst>
      <p:ext uri="{BB962C8B-B14F-4D97-AF65-F5344CB8AC3E}">
        <p14:creationId xmlns:p14="http://schemas.microsoft.com/office/powerpoint/2010/main" val="7657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1CCE7-0048-A246-8500-CDB23F409EFF}"/>
              </a:ext>
            </a:extLst>
          </p:cNvPr>
          <p:cNvSpPr txBox="1"/>
          <p:nvPr/>
        </p:nvSpPr>
        <p:spPr>
          <a:xfrm>
            <a:off x="3978100" y="306186"/>
            <a:ext cx="42358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ASSESSMENT OUTCOMES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1950176-BF40-3246-97AA-C36BCD98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885" y="2280355"/>
            <a:ext cx="2485611" cy="1244966"/>
          </a:xfrm>
          <a:custGeom>
            <a:avLst/>
            <a:gdLst>
              <a:gd name="T0" fmla="*/ 2908 w 2922"/>
              <a:gd name="T1" fmla="*/ 1465 h 1466"/>
              <a:gd name="T2" fmla="*/ 0 w 2922"/>
              <a:gd name="T3" fmla="*/ 28 h 1466"/>
              <a:gd name="T4" fmla="*/ 13 w 2922"/>
              <a:gd name="T5" fmla="*/ 0 h 1466"/>
              <a:gd name="T6" fmla="*/ 2921 w 2922"/>
              <a:gd name="T7" fmla="*/ 1438 h 1466"/>
              <a:gd name="T8" fmla="*/ 2908 w 2922"/>
              <a:gd name="T9" fmla="*/ 1465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2" h="1466">
                <a:moveTo>
                  <a:pt x="2908" y="1465"/>
                </a:moveTo>
                <a:lnTo>
                  <a:pt x="0" y="28"/>
                </a:lnTo>
                <a:lnTo>
                  <a:pt x="13" y="0"/>
                </a:lnTo>
                <a:lnTo>
                  <a:pt x="2921" y="1438"/>
                </a:lnTo>
                <a:lnTo>
                  <a:pt x="2908" y="146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E881F97-8ECF-9C4C-A9FE-2C0BC956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908" y="2241531"/>
            <a:ext cx="2087357" cy="1045253"/>
          </a:xfrm>
          <a:custGeom>
            <a:avLst/>
            <a:gdLst>
              <a:gd name="T0" fmla="*/ 2908 w 2924"/>
              <a:gd name="T1" fmla="*/ 1465 h 1466"/>
              <a:gd name="T2" fmla="*/ 0 w 2924"/>
              <a:gd name="T3" fmla="*/ 28 h 1466"/>
              <a:gd name="T4" fmla="*/ 14 w 2924"/>
              <a:gd name="T5" fmla="*/ 0 h 1466"/>
              <a:gd name="T6" fmla="*/ 2923 w 2924"/>
              <a:gd name="T7" fmla="*/ 1438 h 1466"/>
              <a:gd name="T8" fmla="*/ 2908 w 2924"/>
              <a:gd name="T9" fmla="*/ 1465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4" h="1466">
                <a:moveTo>
                  <a:pt x="2908" y="1465"/>
                </a:moveTo>
                <a:lnTo>
                  <a:pt x="0" y="28"/>
                </a:lnTo>
                <a:lnTo>
                  <a:pt x="14" y="0"/>
                </a:lnTo>
                <a:lnTo>
                  <a:pt x="2923" y="1438"/>
                </a:lnTo>
                <a:lnTo>
                  <a:pt x="2908" y="146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5F7E659-EA54-614A-8BFD-C7B2A651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896" y="2480067"/>
            <a:ext cx="2087358" cy="1045253"/>
          </a:xfrm>
          <a:custGeom>
            <a:avLst/>
            <a:gdLst>
              <a:gd name="T0" fmla="*/ 14 w 2923"/>
              <a:gd name="T1" fmla="*/ 1465 h 1466"/>
              <a:gd name="T2" fmla="*/ 0 w 2923"/>
              <a:gd name="T3" fmla="*/ 1438 h 1466"/>
              <a:gd name="T4" fmla="*/ 2908 w 2923"/>
              <a:gd name="T5" fmla="*/ 0 h 1466"/>
              <a:gd name="T6" fmla="*/ 2922 w 2923"/>
              <a:gd name="T7" fmla="*/ 28 h 1466"/>
              <a:gd name="T8" fmla="*/ 14 w 2923"/>
              <a:gd name="T9" fmla="*/ 1465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3" h="1466">
                <a:moveTo>
                  <a:pt x="14" y="1465"/>
                </a:moveTo>
                <a:lnTo>
                  <a:pt x="0" y="1438"/>
                </a:lnTo>
                <a:lnTo>
                  <a:pt x="2908" y="0"/>
                </a:lnTo>
                <a:lnTo>
                  <a:pt x="2922" y="28"/>
                </a:lnTo>
                <a:lnTo>
                  <a:pt x="14" y="14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882DEE2-147A-4843-B99E-0AAAC1EB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51" y="2082009"/>
            <a:ext cx="50374" cy="198345"/>
          </a:xfrm>
          <a:custGeom>
            <a:avLst/>
            <a:gdLst>
              <a:gd name="T0" fmla="*/ 67 w 69"/>
              <a:gd name="T1" fmla="*/ 10 h 278"/>
              <a:gd name="T2" fmla="*/ 67 w 69"/>
              <a:gd name="T3" fmla="*/ 12 h 278"/>
              <a:gd name="T4" fmla="*/ 64 w 69"/>
              <a:gd name="T5" fmla="*/ 22 h 278"/>
              <a:gd name="T6" fmla="*/ 62 w 69"/>
              <a:gd name="T7" fmla="*/ 25 h 278"/>
              <a:gd name="T8" fmla="*/ 59 w 69"/>
              <a:gd name="T9" fmla="*/ 32 h 278"/>
              <a:gd name="T10" fmla="*/ 57 w 69"/>
              <a:gd name="T11" fmla="*/ 36 h 278"/>
              <a:gd name="T12" fmla="*/ 52 w 69"/>
              <a:gd name="T13" fmla="*/ 42 h 278"/>
              <a:gd name="T14" fmla="*/ 49 w 69"/>
              <a:gd name="T15" fmla="*/ 47 h 278"/>
              <a:gd name="T16" fmla="*/ 44 w 69"/>
              <a:gd name="T17" fmla="*/ 52 h 278"/>
              <a:gd name="T18" fmla="*/ 38 w 69"/>
              <a:gd name="T19" fmla="*/ 57 h 278"/>
              <a:gd name="T20" fmla="*/ 31 w 69"/>
              <a:gd name="T21" fmla="*/ 63 h 278"/>
              <a:gd name="T22" fmla="*/ 29 w 69"/>
              <a:gd name="T23" fmla="*/ 65 h 278"/>
              <a:gd name="T24" fmla="*/ 17 w 69"/>
              <a:gd name="T25" fmla="*/ 73 h 278"/>
              <a:gd name="T26" fmla="*/ 14 w 69"/>
              <a:gd name="T27" fmla="*/ 75 h 278"/>
              <a:gd name="T28" fmla="*/ 0 w 69"/>
              <a:gd name="T29" fmla="*/ 82 h 278"/>
              <a:gd name="T30" fmla="*/ 0 w 69"/>
              <a:gd name="T31" fmla="*/ 277 h 278"/>
              <a:gd name="T32" fmla="*/ 14 w 69"/>
              <a:gd name="T33" fmla="*/ 268 h 278"/>
              <a:gd name="T34" fmla="*/ 17 w 69"/>
              <a:gd name="T35" fmla="*/ 267 h 278"/>
              <a:gd name="T36" fmla="*/ 19 w 69"/>
              <a:gd name="T37" fmla="*/ 266 h 278"/>
              <a:gd name="T38" fmla="*/ 29 w 69"/>
              <a:gd name="T39" fmla="*/ 259 h 278"/>
              <a:gd name="T40" fmla="*/ 31 w 69"/>
              <a:gd name="T41" fmla="*/ 258 h 278"/>
              <a:gd name="T42" fmla="*/ 35 w 69"/>
              <a:gd name="T43" fmla="*/ 254 h 278"/>
              <a:gd name="T44" fmla="*/ 38 w 69"/>
              <a:gd name="T45" fmla="*/ 251 h 278"/>
              <a:gd name="T46" fmla="*/ 44 w 69"/>
              <a:gd name="T47" fmla="*/ 246 h 278"/>
              <a:gd name="T48" fmla="*/ 46 w 69"/>
              <a:gd name="T49" fmla="*/ 243 h 278"/>
              <a:gd name="T50" fmla="*/ 49 w 69"/>
              <a:gd name="T51" fmla="*/ 240 h 278"/>
              <a:gd name="T52" fmla="*/ 52 w 69"/>
              <a:gd name="T53" fmla="*/ 236 h 278"/>
              <a:gd name="T54" fmla="*/ 54 w 69"/>
              <a:gd name="T55" fmla="*/ 234 h 278"/>
              <a:gd name="T56" fmla="*/ 57 w 69"/>
              <a:gd name="T57" fmla="*/ 230 h 278"/>
              <a:gd name="T58" fmla="*/ 59 w 69"/>
              <a:gd name="T59" fmla="*/ 226 h 278"/>
              <a:gd name="T60" fmla="*/ 60 w 69"/>
              <a:gd name="T61" fmla="*/ 225 h 278"/>
              <a:gd name="T62" fmla="*/ 62 w 69"/>
              <a:gd name="T63" fmla="*/ 219 h 278"/>
              <a:gd name="T64" fmla="*/ 64 w 69"/>
              <a:gd name="T65" fmla="*/ 216 h 278"/>
              <a:gd name="T66" fmla="*/ 64 w 69"/>
              <a:gd name="T67" fmla="*/ 215 h 278"/>
              <a:gd name="T68" fmla="*/ 67 w 69"/>
              <a:gd name="T69" fmla="*/ 206 h 278"/>
              <a:gd name="T70" fmla="*/ 67 w 69"/>
              <a:gd name="T71" fmla="*/ 204 h 278"/>
              <a:gd name="T72" fmla="*/ 68 w 69"/>
              <a:gd name="T73" fmla="*/ 196 h 278"/>
              <a:gd name="T74" fmla="*/ 68 w 69"/>
              <a:gd name="T75" fmla="*/ 195 h 278"/>
              <a:gd name="T76" fmla="*/ 68 w 69"/>
              <a:gd name="T77" fmla="*/ 0 h 278"/>
              <a:gd name="T78" fmla="*/ 67 w 69"/>
              <a:gd name="T79" fmla="*/ 1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" h="278">
                <a:moveTo>
                  <a:pt x="67" y="10"/>
                </a:moveTo>
                <a:cubicBezTo>
                  <a:pt x="67" y="10"/>
                  <a:pt x="67" y="11"/>
                  <a:pt x="67" y="12"/>
                </a:cubicBezTo>
                <a:cubicBezTo>
                  <a:pt x="66" y="15"/>
                  <a:pt x="65" y="19"/>
                  <a:pt x="64" y="22"/>
                </a:cubicBezTo>
                <a:cubicBezTo>
                  <a:pt x="63" y="23"/>
                  <a:pt x="63" y="24"/>
                  <a:pt x="62" y="25"/>
                </a:cubicBezTo>
                <a:cubicBezTo>
                  <a:pt x="62" y="28"/>
                  <a:pt x="60" y="30"/>
                  <a:pt x="59" y="32"/>
                </a:cubicBezTo>
                <a:cubicBezTo>
                  <a:pt x="58" y="33"/>
                  <a:pt x="57" y="34"/>
                  <a:pt x="57" y="36"/>
                </a:cubicBezTo>
                <a:cubicBezTo>
                  <a:pt x="55" y="38"/>
                  <a:pt x="53" y="40"/>
                  <a:pt x="52" y="42"/>
                </a:cubicBezTo>
                <a:cubicBezTo>
                  <a:pt x="51" y="43"/>
                  <a:pt x="50" y="45"/>
                  <a:pt x="49" y="47"/>
                </a:cubicBezTo>
                <a:cubicBezTo>
                  <a:pt x="47" y="48"/>
                  <a:pt x="46" y="50"/>
                  <a:pt x="44" y="52"/>
                </a:cubicBezTo>
                <a:cubicBezTo>
                  <a:pt x="42" y="53"/>
                  <a:pt x="40" y="55"/>
                  <a:pt x="38" y="57"/>
                </a:cubicBezTo>
                <a:cubicBezTo>
                  <a:pt x="36" y="59"/>
                  <a:pt x="33" y="61"/>
                  <a:pt x="31" y="63"/>
                </a:cubicBezTo>
                <a:cubicBezTo>
                  <a:pt x="30" y="64"/>
                  <a:pt x="30" y="64"/>
                  <a:pt x="29" y="65"/>
                </a:cubicBezTo>
                <a:cubicBezTo>
                  <a:pt x="25" y="67"/>
                  <a:pt x="21" y="70"/>
                  <a:pt x="17" y="73"/>
                </a:cubicBezTo>
                <a:cubicBezTo>
                  <a:pt x="16" y="73"/>
                  <a:pt x="15" y="74"/>
                  <a:pt x="14" y="75"/>
                </a:cubicBezTo>
                <a:cubicBezTo>
                  <a:pt x="10" y="77"/>
                  <a:pt x="5" y="80"/>
                  <a:pt x="0" y="82"/>
                </a:cubicBezTo>
                <a:lnTo>
                  <a:pt x="0" y="277"/>
                </a:lnTo>
                <a:cubicBezTo>
                  <a:pt x="5" y="274"/>
                  <a:pt x="10" y="272"/>
                  <a:pt x="14" y="268"/>
                </a:cubicBezTo>
                <a:cubicBezTo>
                  <a:pt x="15" y="268"/>
                  <a:pt x="16" y="267"/>
                  <a:pt x="17" y="267"/>
                </a:cubicBezTo>
                <a:lnTo>
                  <a:pt x="19" y="266"/>
                </a:lnTo>
                <a:cubicBezTo>
                  <a:pt x="23" y="263"/>
                  <a:pt x="26" y="261"/>
                  <a:pt x="29" y="259"/>
                </a:cubicBezTo>
                <a:cubicBezTo>
                  <a:pt x="30" y="258"/>
                  <a:pt x="30" y="258"/>
                  <a:pt x="31" y="258"/>
                </a:cubicBezTo>
                <a:cubicBezTo>
                  <a:pt x="32" y="256"/>
                  <a:pt x="34" y="255"/>
                  <a:pt x="35" y="254"/>
                </a:cubicBezTo>
                <a:cubicBezTo>
                  <a:pt x="36" y="253"/>
                  <a:pt x="37" y="252"/>
                  <a:pt x="38" y="251"/>
                </a:cubicBezTo>
                <a:cubicBezTo>
                  <a:pt x="40" y="250"/>
                  <a:pt x="42" y="248"/>
                  <a:pt x="44" y="246"/>
                </a:cubicBezTo>
                <a:cubicBezTo>
                  <a:pt x="44" y="245"/>
                  <a:pt x="46" y="245"/>
                  <a:pt x="46" y="243"/>
                </a:cubicBezTo>
                <a:cubicBezTo>
                  <a:pt x="47" y="243"/>
                  <a:pt x="47" y="242"/>
                  <a:pt x="49" y="240"/>
                </a:cubicBezTo>
                <a:cubicBezTo>
                  <a:pt x="50" y="239"/>
                  <a:pt x="51" y="238"/>
                  <a:pt x="52" y="236"/>
                </a:cubicBezTo>
                <a:cubicBezTo>
                  <a:pt x="53" y="236"/>
                  <a:pt x="53" y="235"/>
                  <a:pt x="54" y="234"/>
                </a:cubicBezTo>
                <a:cubicBezTo>
                  <a:pt x="55" y="232"/>
                  <a:pt x="55" y="231"/>
                  <a:pt x="57" y="230"/>
                </a:cubicBezTo>
                <a:cubicBezTo>
                  <a:pt x="57" y="229"/>
                  <a:pt x="58" y="227"/>
                  <a:pt x="59" y="226"/>
                </a:cubicBezTo>
                <a:lnTo>
                  <a:pt x="60" y="225"/>
                </a:lnTo>
                <a:cubicBezTo>
                  <a:pt x="61" y="223"/>
                  <a:pt x="62" y="221"/>
                  <a:pt x="62" y="219"/>
                </a:cubicBezTo>
                <a:cubicBezTo>
                  <a:pt x="63" y="219"/>
                  <a:pt x="63" y="217"/>
                  <a:pt x="64" y="216"/>
                </a:cubicBezTo>
                <a:lnTo>
                  <a:pt x="64" y="215"/>
                </a:lnTo>
                <a:cubicBezTo>
                  <a:pt x="65" y="212"/>
                  <a:pt x="66" y="209"/>
                  <a:pt x="67" y="206"/>
                </a:cubicBezTo>
                <a:cubicBezTo>
                  <a:pt x="67" y="206"/>
                  <a:pt x="67" y="205"/>
                  <a:pt x="67" y="204"/>
                </a:cubicBezTo>
                <a:cubicBezTo>
                  <a:pt x="68" y="202"/>
                  <a:pt x="68" y="199"/>
                  <a:pt x="68" y="196"/>
                </a:cubicBezTo>
                <a:cubicBezTo>
                  <a:pt x="68" y="195"/>
                  <a:pt x="68" y="195"/>
                  <a:pt x="68" y="195"/>
                </a:cubicBezTo>
                <a:lnTo>
                  <a:pt x="68" y="0"/>
                </a:lnTo>
                <a:cubicBezTo>
                  <a:pt x="68" y="4"/>
                  <a:pt x="68" y="7"/>
                  <a:pt x="67" y="1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2861421-ECFF-C948-B529-9CF598194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14" y="2082009"/>
            <a:ext cx="50374" cy="198345"/>
          </a:xfrm>
          <a:custGeom>
            <a:avLst/>
            <a:gdLst>
              <a:gd name="T0" fmla="*/ 0 w 69"/>
              <a:gd name="T1" fmla="*/ 195 h 278"/>
              <a:gd name="T2" fmla="*/ 0 w 69"/>
              <a:gd name="T3" fmla="*/ 0 h 278"/>
              <a:gd name="T4" fmla="*/ 68 w 69"/>
              <a:gd name="T5" fmla="*/ 82 h 278"/>
              <a:gd name="T6" fmla="*/ 68 w 69"/>
              <a:gd name="T7" fmla="*/ 277 h 278"/>
              <a:gd name="T8" fmla="*/ 0 w 69"/>
              <a:gd name="T9" fmla="*/ 19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8">
                <a:moveTo>
                  <a:pt x="0" y="195"/>
                </a:moveTo>
                <a:lnTo>
                  <a:pt x="0" y="0"/>
                </a:lnTo>
                <a:cubicBezTo>
                  <a:pt x="0" y="30"/>
                  <a:pt x="22" y="59"/>
                  <a:pt x="68" y="82"/>
                </a:cubicBezTo>
                <a:lnTo>
                  <a:pt x="68" y="277"/>
                </a:lnTo>
                <a:cubicBezTo>
                  <a:pt x="22" y="254"/>
                  <a:pt x="0" y="224"/>
                  <a:pt x="0" y="195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D95A94-446A-7642-A95B-85C10D8E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159" y="2138679"/>
            <a:ext cx="969692" cy="623374"/>
          </a:xfrm>
          <a:custGeom>
            <a:avLst/>
            <a:gdLst>
              <a:gd name="T0" fmla="*/ 1359 w 1360"/>
              <a:gd name="T1" fmla="*/ 0 h 875"/>
              <a:gd name="T2" fmla="*/ 1359 w 1360"/>
              <a:gd name="T3" fmla="*/ 195 h 875"/>
              <a:gd name="T4" fmla="*/ 0 w 1360"/>
              <a:gd name="T5" fmla="*/ 874 h 875"/>
              <a:gd name="T6" fmla="*/ 0 w 1360"/>
              <a:gd name="T7" fmla="*/ 679 h 875"/>
              <a:gd name="T8" fmla="*/ 1359 w 1360"/>
              <a:gd name="T9" fmla="*/ 0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" h="875">
                <a:moveTo>
                  <a:pt x="1359" y="0"/>
                </a:moveTo>
                <a:lnTo>
                  <a:pt x="1359" y="195"/>
                </a:lnTo>
                <a:lnTo>
                  <a:pt x="0" y="874"/>
                </a:lnTo>
                <a:lnTo>
                  <a:pt x="0" y="679"/>
                </a:lnTo>
                <a:lnTo>
                  <a:pt x="1359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D985101-007A-CC4B-8E51-A60673AD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88" y="2138679"/>
            <a:ext cx="969692" cy="623374"/>
          </a:xfrm>
          <a:custGeom>
            <a:avLst/>
            <a:gdLst>
              <a:gd name="T0" fmla="*/ 1358 w 1359"/>
              <a:gd name="T1" fmla="*/ 679 h 875"/>
              <a:gd name="T2" fmla="*/ 1358 w 1359"/>
              <a:gd name="T3" fmla="*/ 874 h 875"/>
              <a:gd name="T4" fmla="*/ 0 w 1359"/>
              <a:gd name="T5" fmla="*/ 195 h 875"/>
              <a:gd name="T6" fmla="*/ 0 w 1359"/>
              <a:gd name="T7" fmla="*/ 0 h 875"/>
              <a:gd name="T8" fmla="*/ 1358 w 1359"/>
              <a:gd name="T9" fmla="*/ 679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679"/>
                </a:moveTo>
                <a:lnTo>
                  <a:pt x="1358" y="874"/>
                </a:lnTo>
                <a:lnTo>
                  <a:pt x="0" y="195"/>
                </a:lnTo>
                <a:lnTo>
                  <a:pt x="0" y="0"/>
                </a:lnTo>
                <a:lnTo>
                  <a:pt x="1358" y="679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99BDC3A-7D62-AF4F-98DE-5984EB7F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72" y="1515305"/>
            <a:ext cx="2304594" cy="1136554"/>
          </a:xfrm>
          <a:custGeom>
            <a:avLst/>
            <a:gdLst>
              <a:gd name="T0" fmla="*/ 1614 w 3228"/>
              <a:gd name="T1" fmla="*/ 0 h 1592"/>
              <a:gd name="T2" fmla="*/ 1777 w 3228"/>
              <a:gd name="T3" fmla="*/ 34 h 1592"/>
              <a:gd name="T4" fmla="*/ 3136 w 3228"/>
              <a:gd name="T5" fmla="*/ 713 h 1592"/>
              <a:gd name="T6" fmla="*/ 3136 w 3228"/>
              <a:gd name="T7" fmla="*/ 877 h 1592"/>
              <a:gd name="T8" fmla="*/ 1777 w 3228"/>
              <a:gd name="T9" fmla="*/ 1556 h 1592"/>
              <a:gd name="T10" fmla="*/ 1614 w 3228"/>
              <a:gd name="T11" fmla="*/ 1591 h 1592"/>
              <a:gd name="T12" fmla="*/ 1449 w 3228"/>
              <a:gd name="T13" fmla="*/ 1556 h 1592"/>
              <a:gd name="T14" fmla="*/ 91 w 3228"/>
              <a:gd name="T15" fmla="*/ 877 h 1592"/>
              <a:gd name="T16" fmla="*/ 91 w 3228"/>
              <a:gd name="T17" fmla="*/ 713 h 1592"/>
              <a:gd name="T18" fmla="*/ 1449 w 3228"/>
              <a:gd name="T19" fmla="*/ 34 h 1592"/>
              <a:gd name="T20" fmla="*/ 1614 w 3228"/>
              <a:gd name="T2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8" h="1592">
                <a:moveTo>
                  <a:pt x="1614" y="0"/>
                </a:moveTo>
                <a:cubicBezTo>
                  <a:pt x="1673" y="0"/>
                  <a:pt x="1732" y="12"/>
                  <a:pt x="1777" y="34"/>
                </a:cubicBezTo>
                <a:lnTo>
                  <a:pt x="3136" y="713"/>
                </a:lnTo>
                <a:cubicBezTo>
                  <a:pt x="3227" y="758"/>
                  <a:pt x="3227" y="832"/>
                  <a:pt x="3136" y="877"/>
                </a:cubicBezTo>
                <a:lnTo>
                  <a:pt x="1777" y="1556"/>
                </a:lnTo>
                <a:cubicBezTo>
                  <a:pt x="1732" y="1579"/>
                  <a:pt x="1673" y="1591"/>
                  <a:pt x="1614" y="1591"/>
                </a:cubicBezTo>
                <a:cubicBezTo>
                  <a:pt x="1554" y="1591"/>
                  <a:pt x="1495" y="1579"/>
                  <a:pt x="1449" y="1556"/>
                </a:cubicBezTo>
                <a:lnTo>
                  <a:pt x="91" y="877"/>
                </a:lnTo>
                <a:cubicBezTo>
                  <a:pt x="0" y="832"/>
                  <a:pt x="0" y="758"/>
                  <a:pt x="91" y="713"/>
                </a:cubicBezTo>
                <a:lnTo>
                  <a:pt x="1449" y="34"/>
                </a:lnTo>
                <a:cubicBezTo>
                  <a:pt x="1495" y="12"/>
                  <a:pt x="1554" y="0"/>
                  <a:pt x="161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B02258A-E0B7-B54C-9EF2-1F7FF40C7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181" y="2623525"/>
            <a:ext cx="236125" cy="163715"/>
          </a:xfrm>
          <a:custGeom>
            <a:avLst/>
            <a:gdLst>
              <a:gd name="T0" fmla="*/ 300 w 329"/>
              <a:gd name="T1" fmla="*/ 12 h 230"/>
              <a:gd name="T2" fmla="*/ 276 w 329"/>
              <a:gd name="T3" fmla="*/ 20 h 230"/>
              <a:gd name="T4" fmla="*/ 254 w 329"/>
              <a:gd name="T5" fmla="*/ 26 h 230"/>
              <a:gd name="T6" fmla="*/ 230 w 329"/>
              <a:gd name="T7" fmla="*/ 30 h 230"/>
              <a:gd name="T8" fmla="*/ 205 w 329"/>
              <a:gd name="T9" fmla="*/ 33 h 230"/>
              <a:gd name="T10" fmla="*/ 183 w 329"/>
              <a:gd name="T11" fmla="*/ 34 h 230"/>
              <a:gd name="T12" fmla="*/ 148 w 329"/>
              <a:gd name="T13" fmla="*/ 34 h 230"/>
              <a:gd name="T14" fmla="*/ 122 w 329"/>
              <a:gd name="T15" fmla="*/ 32 h 230"/>
              <a:gd name="T16" fmla="*/ 100 w 329"/>
              <a:gd name="T17" fmla="*/ 30 h 230"/>
              <a:gd name="T18" fmla="*/ 79 w 329"/>
              <a:gd name="T19" fmla="*/ 26 h 230"/>
              <a:gd name="T20" fmla="*/ 60 w 329"/>
              <a:gd name="T21" fmla="*/ 22 h 230"/>
              <a:gd name="T22" fmla="*/ 40 w 329"/>
              <a:gd name="T23" fmla="*/ 16 h 230"/>
              <a:gd name="T24" fmla="*/ 18 w 329"/>
              <a:gd name="T25" fmla="*/ 8 h 230"/>
              <a:gd name="T26" fmla="*/ 0 w 329"/>
              <a:gd name="T27" fmla="*/ 195 h 230"/>
              <a:gd name="T28" fmla="*/ 20 w 329"/>
              <a:gd name="T29" fmla="*/ 204 h 230"/>
              <a:gd name="T30" fmla="*/ 42 w 329"/>
              <a:gd name="T31" fmla="*/ 212 h 230"/>
              <a:gd name="T32" fmla="*/ 60 w 329"/>
              <a:gd name="T33" fmla="*/ 216 h 230"/>
              <a:gd name="T34" fmla="*/ 71 w 329"/>
              <a:gd name="T35" fmla="*/ 219 h 230"/>
              <a:gd name="T36" fmla="*/ 83 w 329"/>
              <a:gd name="T37" fmla="*/ 221 h 230"/>
              <a:gd name="T38" fmla="*/ 100 w 329"/>
              <a:gd name="T39" fmla="*/ 224 h 230"/>
              <a:gd name="T40" fmla="*/ 120 w 329"/>
              <a:gd name="T41" fmla="*/ 227 h 230"/>
              <a:gd name="T42" fmla="*/ 139 w 329"/>
              <a:gd name="T43" fmla="*/ 228 h 230"/>
              <a:gd name="T44" fmla="*/ 148 w 329"/>
              <a:gd name="T45" fmla="*/ 228 h 230"/>
              <a:gd name="T46" fmla="*/ 165 w 329"/>
              <a:gd name="T47" fmla="*/ 229 h 230"/>
              <a:gd name="T48" fmla="*/ 183 w 329"/>
              <a:gd name="T49" fmla="*/ 228 h 230"/>
              <a:gd name="T50" fmla="*/ 202 w 329"/>
              <a:gd name="T51" fmla="*/ 227 h 230"/>
              <a:gd name="T52" fmla="*/ 229 w 329"/>
              <a:gd name="T53" fmla="*/ 224 h 230"/>
              <a:gd name="T54" fmla="*/ 252 w 329"/>
              <a:gd name="T55" fmla="*/ 220 h 230"/>
              <a:gd name="T56" fmla="*/ 273 w 329"/>
              <a:gd name="T57" fmla="*/ 215 h 230"/>
              <a:gd name="T58" fmla="*/ 293 w 329"/>
              <a:gd name="T59" fmla="*/ 209 h 230"/>
              <a:gd name="T60" fmla="*/ 314 w 329"/>
              <a:gd name="T61" fmla="*/ 202 h 230"/>
              <a:gd name="T62" fmla="*/ 328 w 329"/>
              <a:gd name="T63" fmla="*/ 195 h 230"/>
              <a:gd name="T64" fmla="*/ 314 w 329"/>
              <a:gd name="T65" fmla="*/ 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9" h="230">
                <a:moveTo>
                  <a:pt x="314" y="7"/>
                </a:moveTo>
                <a:cubicBezTo>
                  <a:pt x="309" y="9"/>
                  <a:pt x="304" y="11"/>
                  <a:pt x="300" y="12"/>
                </a:cubicBezTo>
                <a:cubicBezTo>
                  <a:pt x="298" y="13"/>
                  <a:pt x="296" y="14"/>
                  <a:pt x="293" y="15"/>
                </a:cubicBezTo>
                <a:cubicBezTo>
                  <a:pt x="288" y="17"/>
                  <a:pt x="282" y="19"/>
                  <a:pt x="276" y="20"/>
                </a:cubicBezTo>
                <a:cubicBezTo>
                  <a:pt x="275" y="21"/>
                  <a:pt x="273" y="21"/>
                  <a:pt x="273" y="21"/>
                </a:cubicBezTo>
                <a:cubicBezTo>
                  <a:pt x="267" y="23"/>
                  <a:pt x="260" y="24"/>
                  <a:pt x="254" y="26"/>
                </a:cubicBezTo>
                <a:cubicBezTo>
                  <a:pt x="253" y="26"/>
                  <a:pt x="252" y="26"/>
                  <a:pt x="252" y="26"/>
                </a:cubicBezTo>
                <a:cubicBezTo>
                  <a:pt x="245" y="27"/>
                  <a:pt x="237" y="29"/>
                  <a:pt x="230" y="30"/>
                </a:cubicBezTo>
                <a:lnTo>
                  <a:pt x="229" y="30"/>
                </a:lnTo>
                <a:cubicBezTo>
                  <a:pt x="221" y="31"/>
                  <a:pt x="213" y="32"/>
                  <a:pt x="205" y="33"/>
                </a:cubicBezTo>
                <a:cubicBezTo>
                  <a:pt x="202" y="33"/>
                  <a:pt x="199" y="33"/>
                  <a:pt x="195" y="34"/>
                </a:cubicBezTo>
                <a:cubicBezTo>
                  <a:pt x="191" y="34"/>
                  <a:pt x="187" y="34"/>
                  <a:pt x="183" y="34"/>
                </a:cubicBezTo>
                <a:cubicBezTo>
                  <a:pt x="177" y="34"/>
                  <a:pt x="171" y="35"/>
                  <a:pt x="165" y="35"/>
                </a:cubicBezTo>
                <a:cubicBezTo>
                  <a:pt x="159" y="35"/>
                  <a:pt x="154" y="34"/>
                  <a:pt x="148" y="34"/>
                </a:cubicBezTo>
                <a:cubicBezTo>
                  <a:pt x="145" y="34"/>
                  <a:pt x="143" y="34"/>
                  <a:pt x="141" y="34"/>
                </a:cubicBezTo>
                <a:cubicBezTo>
                  <a:pt x="135" y="34"/>
                  <a:pt x="128" y="33"/>
                  <a:pt x="122" y="32"/>
                </a:cubicBezTo>
                <a:cubicBezTo>
                  <a:pt x="121" y="32"/>
                  <a:pt x="120" y="32"/>
                  <a:pt x="120" y="32"/>
                </a:cubicBezTo>
                <a:cubicBezTo>
                  <a:pt x="113" y="32"/>
                  <a:pt x="106" y="31"/>
                  <a:pt x="100" y="30"/>
                </a:cubicBezTo>
                <a:cubicBezTo>
                  <a:pt x="97" y="29"/>
                  <a:pt x="96" y="29"/>
                  <a:pt x="93" y="29"/>
                </a:cubicBezTo>
                <a:cubicBezTo>
                  <a:pt x="89" y="28"/>
                  <a:pt x="84" y="27"/>
                  <a:pt x="79" y="26"/>
                </a:cubicBezTo>
                <a:cubicBezTo>
                  <a:pt x="77" y="26"/>
                  <a:pt x="74" y="25"/>
                  <a:pt x="71" y="24"/>
                </a:cubicBezTo>
                <a:cubicBezTo>
                  <a:pt x="67" y="24"/>
                  <a:pt x="63" y="23"/>
                  <a:pt x="60" y="22"/>
                </a:cubicBezTo>
                <a:cubicBezTo>
                  <a:pt x="56" y="21"/>
                  <a:pt x="52" y="20"/>
                  <a:pt x="50" y="19"/>
                </a:cubicBezTo>
                <a:cubicBezTo>
                  <a:pt x="46" y="18"/>
                  <a:pt x="43" y="17"/>
                  <a:pt x="40" y="16"/>
                </a:cubicBezTo>
                <a:cubicBezTo>
                  <a:pt x="33" y="14"/>
                  <a:pt x="26" y="12"/>
                  <a:pt x="20" y="9"/>
                </a:cubicBezTo>
                <a:cubicBezTo>
                  <a:pt x="20" y="9"/>
                  <a:pt x="19" y="9"/>
                  <a:pt x="18" y="8"/>
                </a:cubicBezTo>
                <a:cubicBezTo>
                  <a:pt x="12" y="6"/>
                  <a:pt x="6" y="4"/>
                  <a:pt x="0" y="0"/>
                </a:cubicBezTo>
                <a:lnTo>
                  <a:pt x="0" y="195"/>
                </a:lnTo>
                <a:cubicBezTo>
                  <a:pt x="6" y="197"/>
                  <a:pt x="12" y="200"/>
                  <a:pt x="18" y="203"/>
                </a:cubicBezTo>
                <a:cubicBezTo>
                  <a:pt x="19" y="203"/>
                  <a:pt x="20" y="204"/>
                  <a:pt x="20" y="204"/>
                </a:cubicBezTo>
                <a:cubicBezTo>
                  <a:pt x="26" y="206"/>
                  <a:pt x="33" y="208"/>
                  <a:pt x="40" y="210"/>
                </a:cubicBezTo>
                <a:cubicBezTo>
                  <a:pt x="41" y="211"/>
                  <a:pt x="41" y="211"/>
                  <a:pt x="42" y="212"/>
                </a:cubicBezTo>
                <a:cubicBezTo>
                  <a:pt x="45" y="212"/>
                  <a:pt x="47" y="213"/>
                  <a:pt x="50" y="213"/>
                </a:cubicBezTo>
                <a:cubicBezTo>
                  <a:pt x="52" y="214"/>
                  <a:pt x="56" y="215"/>
                  <a:pt x="60" y="216"/>
                </a:cubicBezTo>
                <a:cubicBezTo>
                  <a:pt x="61" y="216"/>
                  <a:pt x="62" y="217"/>
                  <a:pt x="63" y="217"/>
                </a:cubicBezTo>
                <a:cubicBezTo>
                  <a:pt x="65" y="218"/>
                  <a:pt x="68" y="218"/>
                  <a:pt x="71" y="219"/>
                </a:cubicBezTo>
                <a:cubicBezTo>
                  <a:pt x="74" y="219"/>
                  <a:pt x="77" y="220"/>
                  <a:pt x="79" y="221"/>
                </a:cubicBezTo>
                <a:cubicBezTo>
                  <a:pt x="81" y="221"/>
                  <a:pt x="81" y="221"/>
                  <a:pt x="83" y="221"/>
                </a:cubicBezTo>
                <a:cubicBezTo>
                  <a:pt x="86" y="222"/>
                  <a:pt x="89" y="223"/>
                  <a:pt x="93" y="223"/>
                </a:cubicBezTo>
                <a:cubicBezTo>
                  <a:pt x="96" y="223"/>
                  <a:pt x="97" y="224"/>
                  <a:pt x="100" y="224"/>
                </a:cubicBezTo>
                <a:lnTo>
                  <a:pt x="101" y="224"/>
                </a:lnTo>
                <a:cubicBezTo>
                  <a:pt x="107" y="225"/>
                  <a:pt x="114" y="226"/>
                  <a:pt x="120" y="227"/>
                </a:cubicBezTo>
                <a:cubicBezTo>
                  <a:pt x="120" y="227"/>
                  <a:pt x="121" y="227"/>
                  <a:pt x="122" y="227"/>
                </a:cubicBezTo>
                <a:cubicBezTo>
                  <a:pt x="128" y="227"/>
                  <a:pt x="133" y="227"/>
                  <a:pt x="139" y="228"/>
                </a:cubicBezTo>
                <a:cubicBezTo>
                  <a:pt x="139" y="228"/>
                  <a:pt x="140" y="228"/>
                  <a:pt x="141" y="228"/>
                </a:cubicBezTo>
                <a:cubicBezTo>
                  <a:pt x="143" y="228"/>
                  <a:pt x="145" y="228"/>
                  <a:pt x="148" y="228"/>
                </a:cubicBezTo>
                <a:cubicBezTo>
                  <a:pt x="152" y="229"/>
                  <a:pt x="155" y="229"/>
                  <a:pt x="158" y="229"/>
                </a:cubicBezTo>
                <a:cubicBezTo>
                  <a:pt x="160" y="229"/>
                  <a:pt x="163" y="229"/>
                  <a:pt x="165" y="229"/>
                </a:cubicBezTo>
                <a:cubicBezTo>
                  <a:pt x="169" y="229"/>
                  <a:pt x="174" y="229"/>
                  <a:pt x="180" y="229"/>
                </a:cubicBezTo>
                <a:cubicBezTo>
                  <a:pt x="180" y="229"/>
                  <a:pt x="182" y="228"/>
                  <a:pt x="183" y="228"/>
                </a:cubicBezTo>
                <a:cubicBezTo>
                  <a:pt x="187" y="228"/>
                  <a:pt x="191" y="228"/>
                  <a:pt x="195" y="227"/>
                </a:cubicBezTo>
                <a:cubicBezTo>
                  <a:pt x="198" y="227"/>
                  <a:pt x="200" y="227"/>
                  <a:pt x="202" y="227"/>
                </a:cubicBezTo>
                <a:cubicBezTo>
                  <a:pt x="204" y="227"/>
                  <a:pt x="204" y="227"/>
                  <a:pt x="205" y="227"/>
                </a:cubicBezTo>
                <a:cubicBezTo>
                  <a:pt x="213" y="226"/>
                  <a:pt x="221" y="225"/>
                  <a:pt x="229" y="224"/>
                </a:cubicBezTo>
                <a:lnTo>
                  <a:pt x="230" y="224"/>
                </a:lnTo>
                <a:cubicBezTo>
                  <a:pt x="237" y="223"/>
                  <a:pt x="245" y="222"/>
                  <a:pt x="252" y="220"/>
                </a:cubicBezTo>
                <a:cubicBezTo>
                  <a:pt x="252" y="220"/>
                  <a:pt x="253" y="220"/>
                  <a:pt x="254" y="219"/>
                </a:cubicBezTo>
                <a:cubicBezTo>
                  <a:pt x="260" y="218"/>
                  <a:pt x="267" y="217"/>
                  <a:pt x="273" y="215"/>
                </a:cubicBezTo>
                <a:cubicBezTo>
                  <a:pt x="274" y="215"/>
                  <a:pt x="275" y="214"/>
                  <a:pt x="276" y="214"/>
                </a:cubicBezTo>
                <a:cubicBezTo>
                  <a:pt x="282" y="213"/>
                  <a:pt x="288" y="211"/>
                  <a:pt x="293" y="209"/>
                </a:cubicBezTo>
                <a:cubicBezTo>
                  <a:pt x="296" y="208"/>
                  <a:pt x="298" y="207"/>
                  <a:pt x="300" y="207"/>
                </a:cubicBezTo>
                <a:cubicBezTo>
                  <a:pt x="304" y="205"/>
                  <a:pt x="309" y="204"/>
                  <a:pt x="314" y="202"/>
                </a:cubicBezTo>
                <a:cubicBezTo>
                  <a:pt x="314" y="201"/>
                  <a:pt x="315" y="201"/>
                  <a:pt x="315" y="200"/>
                </a:cubicBezTo>
                <a:cubicBezTo>
                  <a:pt x="320" y="199"/>
                  <a:pt x="324" y="197"/>
                  <a:pt x="328" y="195"/>
                </a:cubicBezTo>
                <a:lnTo>
                  <a:pt x="328" y="0"/>
                </a:lnTo>
                <a:cubicBezTo>
                  <a:pt x="323" y="3"/>
                  <a:pt x="319" y="5"/>
                  <a:pt x="314" y="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FEF86BB-C1A8-C14D-B381-3A5B4A62C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576" y="2009595"/>
            <a:ext cx="598187" cy="141677"/>
          </a:xfrm>
          <a:custGeom>
            <a:avLst/>
            <a:gdLst>
              <a:gd name="T0" fmla="*/ 839 w 840"/>
              <a:gd name="T1" fmla="*/ 99 h 200"/>
              <a:gd name="T2" fmla="*/ 420 w 840"/>
              <a:gd name="T3" fmla="*/ 199 h 200"/>
              <a:gd name="T4" fmla="*/ 0 w 840"/>
              <a:gd name="T5" fmla="*/ 99 h 200"/>
              <a:gd name="T6" fmla="*/ 420 w 840"/>
              <a:gd name="T7" fmla="*/ 0 h 200"/>
              <a:gd name="T8" fmla="*/ 839 w 840"/>
              <a:gd name="T9" fmla="*/ 9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0">
                <a:moveTo>
                  <a:pt x="839" y="99"/>
                </a:moveTo>
                <a:cubicBezTo>
                  <a:pt x="839" y="154"/>
                  <a:pt x="651" y="199"/>
                  <a:pt x="420" y="199"/>
                </a:cubicBezTo>
                <a:cubicBezTo>
                  <a:pt x="188" y="199"/>
                  <a:pt x="0" y="154"/>
                  <a:pt x="0" y="99"/>
                </a:cubicBezTo>
                <a:cubicBezTo>
                  <a:pt x="0" y="45"/>
                  <a:pt x="188" y="0"/>
                  <a:pt x="420" y="0"/>
                </a:cubicBezTo>
                <a:cubicBezTo>
                  <a:pt x="651" y="0"/>
                  <a:pt x="839" y="45"/>
                  <a:pt x="839" y="9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034EB4C-75D0-3448-B6D9-8A773D2EF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701" y="614877"/>
            <a:ext cx="1271934" cy="1467132"/>
          </a:xfrm>
          <a:custGeom>
            <a:avLst/>
            <a:gdLst>
              <a:gd name="T0" fmla="*/ 1779 w 1780"/>
              <a:gd name="T1" fmla="*/ 890 h 2054"/>
              <a:gd name="T2" fmla="*/ 890 w 1780"/>
              <a:gd name="T3" fmla="*/ 0 h 2054"/>
              <a:gd name="T4" fmla="*/ 0 w 1780"/>
              <a:gd name="T5" fmla="*/ 890 h 2054"/>
              <a:gd name="T6" fmla="*/ 722 w 1780"/>
              <a:gd name="T7" fmla="*/ 1763 h 2054"/>
              <a:gd name="T8" fmla="*/ 890 w 1780"/>
              <a:gd name="T9" fmla="*/ 2053 h 2054"/>
              <a:gd name="T10" fmla="*/ 1057 w 1780"/>
              <a:gd name="T11" fmla="*/ 1763 h 2054"/>
              <a:gd name="T12" fmla="*/ 1779 w 1780"/>
              <a:gd name="T13" fmla="*/ 89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90"/>
                </a:moveTo>
                <a:cubicBezTo>
                  <a:pt x="1779" y="398"/>
                  <a:pt x="1380" y="0"/>
                  <a:pt x="890" y="0"/>
                </a:cubicBezTo>
                <a:cubicBezTo>
                  <a:pt x="398" y="0"/>
                  <a:pt x="0" y="398"/>
                  <a:pt x="0" y="890"/>
                </a:cubicBezTo>
                <a:cubicBezTo>
                  <a:pt x="0" y="1324"/>
                  <a:pt x="311" y="1685"/>
                  <a:pt x="722" y="1763"/>
                </a:cubicBezTo>
                <a:lnTo>
                  <a:pt x="890" y="2053"/>
                </a:lnTo>
                <a:lnTo>
                  <a:pt x="1057" y="1763"/>
                </a:lnTo>
                <a:cubicBezTo>
                  <a:pt x="1468" y="1685"/>
                  <a:pt x="1779" y="1324"/>
                  <a:pt x="1779" y="89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4C5DB1-FDFB-4248-8637-F6CB3A854487}"/>
              </a:ext>
            </a:extLst>
          </p:cNvPr>
          <p:cNvSpPr txBox="1"/>
          <p:nvPr/>
        </p:nvSpPr>
        <p:spPr>
          <a:xfrm>
            <a:off x="1410036" y="879493"/>
            <a:ext cx="476412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7965B61E-9212-BB4F-9608-B1E6D0120532}"/>
              </a:ext>
            </a:extLst>
          </p:cNvPr>
          <p:cNvSpPr txBox="1">
            <a:spLocks/>
          </p:cNvSpPr>
          <p:nvPr/>
        </p:nvSpPr>
        <p:spPr>
          <a:xfrm>
            <a:off x="364069" y="3963888"/>
            <a:ext cx="2620569" cy="10064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GB" sz="1200" b="1" dirty="0">
                <a:solidFill>
                  <a:schemeClr val="tx1"/>
                </a:solidFill>
                <a:latin typeface="Dubai" panose="020B0503030403030204" pitchFamily="34" charset="-78"/>
                <a:ea typeface="Lato Light" panose="020F0502020204030203" pitchFamily="34" charset="0"/>
                <a:cs typeface="Dubai" panose="020B0503030403030204" pitchFamily="34" charset="-78"/>
              </a:rPr>
              <a:t>THIS MEANS RESEARCH.</a:t>
            </a:r>
          </a:p>
          <a:p>
            <a:pPr>
              <a:lnSpc>
                <a:spcPts val="1750"/>
              </a:lnSpc>
            </a:pPr>
            <a:r>
              <a:rPr lang="en-GB" sz="1200" b="1" dirty="0">
                <a:solidFill>
                  <a:schemeClr val="tx1"/>
                </a:solidFill>
                <a:latin typeface="Dubai" panose="020B0503030403030204" pitchFamily="34" charset="-78"/>
                <a:ea typeface="Lato Light" panose="020F0502020204030203" pitchFamily="34" charset="0"/>
                <a:cs typeface="Dubai" panose="020B0503030403030204" pitchFamily="34" charset="-78"/>
              </a:rPr>
              <a:t>MAKING NOTES ON YOUR RESEARCH TO SHOW YOU HAVE EVALUATED AND ANALYSED IT 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5BC29D-2601-0A4C-9E30-75B88D1C1443}"/>
              </a:ext>
            </a:extLst>
          </p:cNvPr>
          <p:cNvSpPr txBox="1"/>
          <p:nvPr/>
        </p:nvSpPr>
        <p:spPr>
          <a:xfrm>
            <a:off x="221652" y="2888092"/>
            <a:ext cx="2858283" cy="107721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 anchor="b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DEVELOP IDEAS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THROUGH INVESTIGATIONS,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SHOWING UNDERSTANDING 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OF SOURCES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C5DA19B-60C8-9247-BEAB-521A03AD2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66" y="3407739"/>
            <a:ext cx="50374" cy="198345"/>
          </a:xfrm>
          <a:custGeom>
            <a:avLst/>
            <a:gdLst>
              <a:gd name="T0" fmla="*/ 67 w 69"/>
              <a:gd name="T1" fmla="*/ 10 h 277"/>
              <a:gd name="T2" fmla="*/ 67 w 69"/>
              <a:gd name="T3" fmla="*/ 11 h 277"/>
              <a:gd name="T4" fmla="*/ 64 w 69"/>
              <a:gd name="T5" fmla="*/ 21 h 277"/>
              <a:gd name="T6" fmla="*/ 63 w 69"/>
              <a:gd name="T7" fmla="*/ 24 h 277"/>
              <a:gd name="T8" fmla="*/ 59 w 69"/>
              <a:gd name="T9" fmla="*/ 32 h 277"/>
              <a:gd name="T10" fmla="*/ 56 w 69"/>
              <a:gd name="T11" fmla="*/ 35 h 277"/>
              <a:gd name="T12" fmla="*/ 52 w 69"/>
              <a:gd name="T13" fmla="*/ 41 h 277"/>
              <a:gd name="T14" fmla="*/ 49 w 69"/>
              <a:gd name="T15" fmla="*/ 46 h 277"/>
              <a:gd name="T16" fmla="*/ 44 w 69"/>
              <a:gd name="T17" fmla="*/ 51 h 277"/>
              <a:gd name="T18" fmla="*/ 38 w 69"/>
              <a:gd name="T19" fmla="*/ 57 h 277"/>
              <a:gd name="T20" fmla="*/ 31 w 69"/>
              <a:gd name="T21" fmla="*/ 63 h 277"/>
              <a:gd name="T22" fmla="*/ 29 w 69"/>
              <a:gd name="T23" fmla="*/ 64 h 277"/>
              <a:gd name="T24" fmla="*/ 17 w 69"/>
              <a:gd name="T25" fmla="*/ 73 h 277"/>
              <a:gd name="T26" fmla="*/ 14 w 69"/>
              <a:gd name="T27" fmla="*/ 74 h 277"/>
              <a:gd name="T28" fmla="*/ 0 w 69"/>
              <a:gd name="T29" fmla="*/ 82 h 277"/>
              <a:gd name="T30" fmla="*/ 0 w 69"/>
              <a:gd name="T31" fmla="*/ 276 h 277"/>
              <a:gd name="T32" fmla="*/ 14 w 69"/>
              <a:gd name="T33" fmla="*/ 268 h 277"/>
              <a:gd name="T34" fmla="*/ 17 w 69"/>
              <a:gd name="T35" fmla="*/ 266 h 277"/>
              <a:gd name="T36" fmla="*/ 20 w 69"/>
              <a:gd name="T37" fmla="*/ 265 h 277"/>
              <a:gd name="T38" fmla="*/ 29 w 69"/>
              <a:gd name="T39" fmla="*/ 259 h 277"/>
              <a:gd name="T40" fmla="*/ 31 w 69"/>
              <a:gd name="T41" fmla="*/ 257 h 277"/>
              <a:gd name="T42" fmla="*/ 36 w 69"/>
              <a:gd name="T43" fmla="*/ 254 h 277"/>
              <a:gd name="T44" fmla="*/ 38 w 69"/>
              <a:gd name="T45" fmla="*/ 251 h 277"/>
              <a:gd name="T46" fmla="*/ 44 w 69"/>
              <a:gd name="T47" fmla="*/ 246 h 277"/>
              <a:gd name="T48" fmla="*/ 46 w 69"/>
              <a:gd name="T49" fmla="*/ 243 h 277"/>
              <a:gd name="T50" fmla="*/ 49 w 69"/>
              <a:gd name="T51" fmla="*/ 240 h 277"/>
              <a:gd name="T52" fmla="*/ 52 w 69"/>
              <a:gd name="T53" fmla="*/ 236 h 277"/>
              <a:gd name="T54" fmla="*/ 54 w 69"/>
              <a:gd name="T55" fmla="*/ 234 h 277"/>
              <a:gd name="T56" fmla="*/ 56 w 69"/>
              <a:gd name="T57" fmla="*/ 230 h 277"/>
              <a:gd name="T58" fmla="*/ 59 w 69"/>
              <a:gd name="T59" fmla="*/ 225 h 277"/>
              <a:gd name="T60" fmla="*/ 60 w 69"/>
              <a:gd name="T61" fmla="*/ 224 h 277"/>
              <a:gd name="T62" fmla="*/ 63 w 69"/>
              <a:gd name="T63" fmla="*/ 219 h 277"/>
              <a:gd name="T64" fmla="*/ 64 w 69"/>
              <a:gd name="T65" fmla="*/ 216 h 277"/>
              <a:gd name="T66" fmla="*/ 65 w 69"/>
              <a:gd name="T67" fmla="*/ 215 h 277"/>
              <a:gd name="T68" fmla="*/ 67 w 69"/>
              <a:gd name="T69" fmla="*/ 205 h 277"/>
              <a:gd name="T70" fmla="*/ 67 w 69"/>
              <a:gd name="T71" fmla="*/ 204 h 277"/>
              <a:gd name="T72" fmla="*/ 68 w 69"/>
              <a:gd name="T73" fmla="*/ 196 h 277"/>
              <a:gd name="T74" fmla="*/ 68 w 69"/>
              <a:gd name="T75" fmla="*/ 194 h 277"/>
              <a:gd name="T76" fmla="*/ 68 w 69"/>
              <a:gd name="T77" fmla="*/ 0 h 277"/>
              <a:gd name="T78" fmla="*/ 67 w 69"/>
              <a:gd name="T79" fmla="*/ 1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" h="277">
                <a:moveTo>
                  <a:pt x="67" y="10"/>
                </a:moveTo>
                <a:lnTo>
                  <a:pt x="67" y="11"/>
                </a:lnTo>
                <a:cubicBezTo>
                  <a:pt x="66" y="14"/>
                  <a:pt x="65" y="18"/>
                  <a:pt x="64" y="21"/>
                </a:cubicBezTo>
                <a:cubicBezTo>
                  <a:pt x="64" y="23"/>
                  <a:pt x="63" y="24"/>
                  <a:pt x="63" y="24"/>
                </a:cubicBezTo>
                <a:cubicBezTo>
                  <a:pt x="61" y="27"/>
                  <a:pt x="61" y="29"/>
                  <a:pt x="59" y="32"/>
                </a:cubicBezTo>
                <a:cubicBezTo>
                  <a:pt x="59" y="33"/>
                  <a:pt x="58" y="34"/>
                  <a:pt x="56" y="35"/>
                </a:cubicBezTo>
                <a:cubicBezTo>
                  <a:pt x="55" y="38"/>
                  <a:pt x="54" y="40"/>
                  <a:pt x="52" y="41"/>
                </a:cubicBezTo>
                <a:cubicBezTo>
                  <a:pt x="52" y="43"/>
                  <a:pt x="50" y="45"/>
                  <a:pt x="49" y="46"/>
                </a:cubicBezTo>
                <a:cubicBezTo>
                  <a:pt x="47" y="47"/>
                  <a:pt x="46" y="49"/>
                  <a:pt x="44" y="51"/>
                </a:cubicBezTo>
                <a:cubicBezTo>
                  <a:pt x="43" y="53"/>
                  <a:pt x="41" y="55"/>
                  <a:pt x="38" y="57"/>
                </a:cubicBezTo>
                <a:cubicBezTo>
                  <a:pt x="36" y="59"/>
                  <a:pt x="34" y="60"/>
                  <a:pt x="31" y="63"/>
                </a:cubicBezTo>
                <a:cubicBezTo>
                  <a:pt x="30" y="63"/>
                  <a:pt x="30" y="63"/>
                  <a:pt x="29" y="64"/>
                </a:cubicBezTo>
                <a:cubicBezTo>
                  <a:pt x="25" y="67"/>
                  <a:pt x="22" y="70"/>
                  <a:pt x="17" y="73"/>
                </a:cubicBezTo>
                <a:cubicBezTo>
                  <a:pt x="16" y="73"/>
                  <a:pt x="15" y="73"/>
                  <a:pt x="14" y="74"/>
                </a:cubicBezTo>
                <a:cubicBezTo>
                  <a:pt x="10" y="77"/>
                  <a:pt x="5" y="80"/>
                  <a:pt x="0" y="82"/>
                </a:cubicBezTo>
                <a:lnTo>
                  <a:pt x="0" y="276"/>
                </a:lnTo>
                <a:cubicBezTo>
                  <a:pt x="5" y="274"/>
                  <a:pt x="10" y="271"/>
                  <a:pt x="14" y="268"/>
                </a:cubicBezTo>
                <a:cubicBezTo>
                  <a:pt x="15" y="268"/>
                  <a:pt x="16" y="267"/>
                  <a:pt x="17" y="266"/>
                </a:cubicBezTo>
                <a:cubicBezTo>
                  <a:pt x="18" y="266"/>
                  <a:pt x="19" y="266"/>
                  <a:pt x="20" y="265"/>
                </a:cubicBezTo>
                <a:cubicBezTo>
                  <a:pt x="23" y="263"/>
                  <a:pt x="26" y="260"/>
                  <a:pt x="29" y="259"/>
                </a:cubicBezTo>
                <a:cubicBezTo>
                  <a:pt x="30" y="258"/>
                  <a:pt x="30" y="257"/>
                  <a:pt x="31" y="257"/>
                </a:cubicBezTo>
                <a:cubicBezTo>
                  <a:pt x="33" y="255"/>
                  <a:pt x="34" y="254"/>
                  <a:pt x="36" y="254"/>
                </a:cubicBezTo>
                <a:cubicBezTo>
                  <a:pt x="37" y="253"/>
                  <a:pt x="38" y="252"/>
                  <a:pt x="38" y="251"/>
                </a:cubicBezTo>
                <a:cubicBezTo>
                  <a:pt x="41" y="249"/>
                  <a:pt x="43" y="248"/>
                  <a:pt x="44" y="246"/>
                </a:cubicBezTo>
                <a:cubicBezTo>
                  <a:pt x="45" y="244"/>
                  <a:pt x="46" y="244"/>
                  <a:pt x="46" y="243"/>
                </a:cubicBezTo>
                <a:cubicBezTo>
                  <a:pt x="47" y="242"/>
                  <a:pt x="48" y="241"/>
                  <a:pt x="49" y="240"/>
                </a:cubicBezTo>
                <a:cubicBezTo>
                  <a:pt x="50" y="239"/>
                  <a:pt x="52" y="237"/>
                  <a:pt x="52" y="236"/>
                </a:cubicBezTo>
                <a:cubicBezTo>
                  <a:pt x="53" y="235"/>
                  <a:pt x="54" y="234"/>
                  <a:pt x="54" y="234"/>
                </a:cubicBezTo>
                <a:cubicBezTo>
                  <a:pt x="55" y="232"/>
                  <a:pt x="56" y="231"/>
                  <a:pt x="56" y="230"/>
                </a:cubicBezTo>
                <a:cubicBezTo>
                  <a:pt x="58" y="229"/>
                  <a:pt x="59" y="227"/>
                  <a:pt x="59" y="225"/>
                </a:cubicBezTo>
                <a:cubicBezTo>
                  <a:pt x="60" y="225"/>
                  <a:pt x="60" y="225"/>
                  <a:pt x="60" y="224"/>
                </a:cubicBezTo>
                <a:cubicBezTo>
                  <a:pt x="61" y="223"/>
                  <a:pt x="62" y="220"/>
                  <a:pt x="63" y="219"/>
                </a:cubicBezTo>
                <a:cubicBezTo>
                  <a:pt x="63" y="218"/>
                  <a:pt x="64" y="216"/>
                  <a:pt x="64" y="216"/>
                </a:cubicBezTo>
                <a:cubicBezTo>
                  <a:pt x="64" y="215"/>
                  <a:pt x="65" y="215"/>
                  <a:pt x="65" y="215"/>
                </a:cubicBezTo>
                <a:cubicBezTo>
                  <a:pt x="66" y="212"/>
                  <a:pt x="66" y="208"/>
                  <a:pt x="67" y="205"/>
                </a:cubicBezTo>
                <a:lnTo>
                  <a:pt x="67" y="204"/>
                </a:lnTo>
                <a:cubicBezTo>
                  <a:pt x="67" y="201"/>
                  <a:pt x="68" y="198"/>
                  <a:pt x="68" y="196"/>
                </a:cubicBezTo>
                <a:cubicBezTo>
                  <a:pt x="68" y="195"/>
                  <a:pt x="68" y="194"/>
                  <a:pt x="68" y="194"/>
                </a:cubicBezTo>
                <a:lnTo>
                  <a:pt x="68" y="0"/>
                </a:lnTo>
                <a:cubicBezTo>
                  <a:pt x="68" y="3"/>
                  <a:pt x="67" y="7"/>
                  <a:pt x="67" y="1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43A89C4-5E99-7B40-B988-CB9F1005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151" y="3414911"/>
            <a:ext cx="50374" cy="198345"/>
          </a:xfrm>
          <a:custGeom>
            <a:avLst/>
            <a:gdLst>
              <a:gd name="T0" fmla="*/ 0 w 69"/>
              <a:gd name="T1" fmla="*/ 194 h 277"/>
              <a:gd name="T2" fmla="*/ 0 w 69"/>
              <a:gd name="T3" fmla="*/ 0 h 277"/>
              <a:gd name="T4" fmla="*/ 68 w 69"/>
              <a:gd name="T5" fmla="*/ 82 h 277"/>
              <a:gd name="T6" fmla="*/ 68 w 69"/>
              <a:gd name="T7" fmla="*/ 276 h 277"/>
              <a:gd name="T8" fmla="*/ 0 w 69"/>
              <a:gd name="T9" fmla="*/ 19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7">
                <a:moveTo>
                  <a:pt x="0" y="194"/>
                </a:moveTo>
                <a:lnTo>
                  <a:pt x="0" y="0"/>
                </a:lnTo>
                <a:cubicBezTo>
                  <a:pt x="0" y="30"/>
                  <a:pt x="23" y="59"/>
                  <a:pt x="68" y="82"/>
                </a:cubicBezTo>
                <a:lnTo>
                  <a:pt x="68" y="276"/>
                </a:lnTo>
                <a:cubicBezTo>
                  <a:pt x="23" y="254"/>
                  <a:pt x="0" y="224"/>
                  <a:pt x="0" y="19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940E2AC-DD4C-EE47-88EA-AB79E891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930" y="3473156"/>
            <a:ext cx="969692" cy="623374"/>
          </a:xfrm>
          <a:custGeom>
            <a:avLst/>
            <a:gdLst>
              <a:gd name="T0" fmla="*/ 1358 w 1359"/>
              <a:gd name="T1" fmla="*/ 0 h 874"/>
              <a:gd name="T2" fmla="*/ 1358 w 1359"/>
              <a:gd name="T3" fmla="*/ 194 h 874"/>
              <a:gd name="T4" fmla="*/ 0 w 1359"/>
              <a:gd name="T5" fmla="*/ 873 h 874"/>
              <a:gd name="T6" fmla="*/ 0 w 1359"/>
              <a:gd name="T7" fmla="*/ 679 h 874"/>
              <a:gd name="T8" fmla="*/ 1358 w 1359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4">
                <a:moveTo>
                  <a:pt x="1358" y="0"/>
                </a:moveTo>
                <a:lnTo>
                  <a:pt x="1358" y="194"/>
                </a:lnTo>
                <a:lnTo>
                  <a:pt x="0" y="873"/>
                </a:lnTo>
                <a:lnTo>
                  <a:pt x="0" y="679"/>
                </a:lnTo>
                <a:lnTo>
                  <a:pt x="1358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6605385-4172-3F40-AD2C-2DFDD5051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109" y="3473156"/>
            <a:ext cx="969692" cy="623374"/>
          </a:xfrm>
          <a:custGeom>
            <a:avLst/>
            <a:gdLst>
              <a:gd name="T0" fmla="*/ 1359 w 1360"/>
              <a:gd name="T1" fmla="*/ 679 h 874"/>
              <a:gd name="T2" fmla="*/ 1359 w 1360"/>
              <a:gd name="T3" fmla="*/ 873 h 874"/>
              <a:gd name="T4" fmla="*/ 0 w 1360"/>
              <a:gd name="T5" fmla="*/ 194 h 874"/>
              <a:gd name="T6" fmla="*/ 0 w 1360"/>
              <a:gd name="T7" fmla="*/ 0 h 874"/>
              <a:gd name="T8" fmla="*/ 1359 w 1360"/>
              <a:gd name="T9" fmla="*/ 679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" h="874">
                <a:moveTo>
                  <a:pt x="1359" y="679"/>
                </a:moveTo>
                <a:lnTo>
                  <a:pt x="1359" y="873"/>
                </a:lnTo>
                <a:lnTo>
                  <a:pt x="0" y="194"/>
                </a:lnTo>
                <a:lnTo>
                  <a:pt x="0" y="0"/>
                </a:lnTo>
                <a:lnTo>
                  <a:pt x="1359" y="679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64BF1A4-84FE-5D4A-8BA9-739D435E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143" y="2849783"/>
            <a:ext cx="2304594" cy="1136554"/>
          </a:xfrm>
          <a:custGeom>
            <a:avLst/>
            <a:gdLst>
              <a:gd name="T0" fmla="*/ 1611 w 3226"/>
              <a:gd name="T1" fmla="*/ 0 h 1591"/>
              <a:gd name="T2" fmla="*/ 1776 w 3226"/>
              <a:gd name="T3" fmla="*/ 33 h 1591"/>
              <a:gd name="T4" fmla="*/ 3134 w 3226"/>
              <a:gd name="T5" fmla="*/ 713 h 1591"/>
              <a:gd name="T6" fmla="*/ 3134 w 3226"/>
              <a:gd name="T7" fmla="*/ 877 h 1591"/>
              <a:gd name="T8" fmla="*/ 1776 w 3226"/>
              <a:gd name="T9" fmla="*/ 1556 h 1591"/>
              <a:gd name="T10" fmla="*/ 1611 w 3226"/>
              <a:gd name="T11" fmla="*/ 1590 h 1591"/>
              <a:gd name="T12" fmla="*/ 1448 w 3226"/>
              <a:gd name="T13" fmla="*/ 1556 h 1591"/>
              <a:gd name="T14" fmla="*/ 89 w 3226"/>
              <a:gd name="T15" fmla="*/ 877 h 1591"/>
              <a:gd name="T16" fmla="*/ 89 w 3226"/>
              <a:gd name="T17" fmla="*/ 713 h 1591"/>
              <a:gd name="T18" fmla="*/ 1448 w 3226"/>
              <a:gd name="T19" fmla="*/ 33 h 1591"/>
              <a:gd name="T20" fmla="*/ 1611 w 3226"/>
              <a:gd name="T21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6" h="1591">
                <a:moveTo>
                  <a:pt x="1611" y="0"/>
                </a:moveTo>
                <a:cubicBezTo>
                  <a:pt x="1672" y="0"/>
                  <a:pt x="1731" y="11"/>
                  <a:pt x="1776" y="33"/>
                </a:cubicBezTo>
                <a:lnTo>
                  <a:pt x="3134" y="713"/>
                </a:lnTo>
                <a:cubicBezTo>
                  <a:pt x="3225" y="758"/>
                  <a:pt x="3225" y="831"/>
                  <a:pt x="3134" y="877"/>
                </a:cubicBezTo>
                <a:lnTo>
                  <a:pt x="1776" y="1556"/>
                </a:lnTo>
                <a:cubicBezTo>
                  <a:pt x="1731" y="1579"/>
                  <a:pt x="1672" y="1590"/>
                  <a:pt x="1611" y="1590"/>
                </a:cubicBezTo>
                <a:cubicBezTo>
                  <a:pt x="1552" y="1590"/>
                  <a:pt x="1493" y="1579"/>
                  <a:pt x="1448" y="1556"/>
                </a:cubicBezTo>
                <a:lnTo>
                  <a:pt x="89" y="877"/>
                </a:lnTo>
                <a:cubicBezTo>
                  <a:pt x="0" y="831"/>
                  <a:pt x="0" y="758"/>
                  <a:pt x="89" y="713"/>
                </a:cubicBezTo>
                <a:lnTo>
                  <a:pt x="1448" y="33"/>
                </a:lnTo>
                <a:cubicBezTo>
                  <a:pt x="1493" y="11"/>
                  <a:pt x="1552" y="0"/>
                  <a:pt x="1611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D7A9AFD-E990-7549-98ED-921A453E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02" y="3958002"/>
            <a:ext cx="236128" cy="163715"/>
          </a:xfrm>
          <a:custGeom>
            <a:avLst/>
            <a:gdLst>
              <a:gd name="T0" fmla="*/ 300 w 329"/>
              <a:gd name="T1" fmla="*/ 12 h 229"/>
              <a:gd name="T2" fmla="*/ 275 w 329"/>
              <a:gd name="T3" fmla="*/ 20 h 229"/>
              <a:gd name="T4" fmla="*/ 253 w 329"/>
              <a:gd name="T5" fmla="*/ 25 h 229"/>
              <a:gd name="T6" fmla="*/ 230 w 329"/>
              <a:gd name="T7" fmla="*/ 29 h 229"/>
              <a:gd name="T8" fmla="*/ 204 w 329"/>
              <a:gd name="T9" fmla="*/ 32 h 229"/>
              <a:gd name="T10" fmla="*/ 183 w 329"/>
              <a:gd name="T11" fmla="*/ 34 h 229"/>
              <a:gd name="T12" fmla="*/ 148 w 329"/>
              <a:gd name="T13" fmla="*/ 34 h 229"/>
              <a:gd name="T14" fmla="*/ 121 w 329"/>
              <a:gd name="T15" fmla="*/ 32 h 229"/>
              <a:gd name="T16" fmla="*/ 99 w 329"/>
              <a:gd name="T17" fmla="*/ 30 h 229"/>
              <a:gd name="T18" fmla="*/ 79 w 329"/>
              <a:gd name="T19" fmla="*/ 26 h 229"/>
              <a:gd name="T20" fmla="*/ 59 w 329"/>
              <a:gd name="T21" fmla="*/ 22 h 229"/>
              <a:gd name="T22" fmla="*/ 39 w 329"/>
              <a:gd name="T23" fmla="*/ 16 h 229"/>
              <a:gd name="T24" fmla="*/ 17 w 329"/>
              <a:gd name="T25" fmla="*/ 8 h 229"/>
              <a:gd name="T26" fmla="*/ 0 w 329"/>
              <a:gd name="T27" fmla="*/ 194 h 229"/>
              <a:gd name="T28" fmla="*/ 18 w 329"/>
              <a:gd name="T29" fmla="*/ 203 h 229"/>
              <a:gd name="T30" fmla="*/ 39 w 329"/>
              <a:gd name="T31" fmla="*/ 210 h 229"/>
              <a:gd name="T32" fmla="*/ 48 w 329"/>
              <a:gd name="T33" fmla="*/ 213 h 229"/>
              <a:gd name="T34" fmla="*/ 63 w 329"/>
              <a:gd name="T35" fmla="*/ 217 h 229"/>
              <a:gd name="T36" fmla="*/ 79 w 329"/>
              <a:gd name="T37" fmla="*/ 221 h 229"/>
              <a:gd name="T38" fmla="*/ 93 w 329"/>
              <a:gd name="T39" fmla="*/ 222 h 229"/>
              <a:gd name="T40" fmla="*/ 100 w 329"/>
              <a:gd name="T41" fmla="*/ 224 h 229"/>
              <a:gd name="T42" fmla="*/ 120 w 329"/>
              <a:gd name="T43" fmla="*/ 226 h 229"/>
              <a:gd name="T44" fmla="*/ 138 w 329"/>
              <a:gd name="T45" fmla="*/ 228 h 229"/>
              <a:gd name="T46" fmla="*/ 148 w 329"/>
              <a:gd name="T47" fmla="*/ 228 h 229"/>
              <a:gd name="T48" fmla="*/ 163 w 329"/>
              <a:gd name="T49" fmla="*/ 228 h 229"/>
              <a:gd name="T50" fmla="*/ 183 w 329"/>
              <a:gd name="T51" fmla="*/ 228 h 229"/>
              <a:gd name="T52" fmla="*/ 202 w 329"/>
              <a:gd name="T53" fmla="*/ 227 h 229"/>
              <a:gd name="T54" fmla="*/ 228 w 329"/>
              <a:gd name="T55" fmla="*/ 223 h 229"/>
              <a:gd name="T56" fmla="*/ 251 w 329"/>
              <a:gd name="T57" fmla="*/ 220 h 229"/>
              <a:gd name="T58" fmla="*/ 272 w 329"/>
              <a:gd name="T59" fmla="*/ 215 h 229"/>
              <a:gd name="T60" fmla="*/ 293 w 329"/>
              <a:gd name="T61" fmla="*/ 209 h 229"/>
              <a:gd name="T62" fmla="*/ 313 w 329"/>
              <a:gd name="T63" fmla="*/ 201 h 229"/>
              <a:gd name="T64" fmla="*/ 328 w 329"/>
              <a:gd name="T65" fmla="*/ 194 h 229"/>
              <a:gd name="T66" fmla="*/ 313 w 329"/>
              <a:gd name="T67" fmla="*/ 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9" h="229">
                <a:moveTo>
                  <a:pt x="313" y="7"/>
                </a:moveTo>
                <a:cubicBezTo>
                  <a:pt x="308" y="9"/>
                  <a:pt x="304" y="10"/>
                  <a:pt x="300" y="12"/>
                </a:cubicBezTo>
                <a:cubicBezTo>
                  <a:pt x="298" y="13"/>
                  <a:pt x="295" y="14"/>
                  <a:pt x="293" y="14"/>
                </a:cubicBezTo>
                <a:cubicBezTo>
                  <a:pt x="287" y="16"/>
                  <a:pt x="281" y="18"/>
                  <a:pt x="275" y="20"/>
                </a:cubicBezTo>
                <a:cubicBezTo>
                  <a:pt x="274" y="20"/>
                  <a:pt x="273" y="20"/>
                  <a:pt x="272" y="20"/>
                </a:cubicBezTo>
                <a:cubicBezTo>
                  <a:pt x="266" y="22"/>
                  <a:pt x="259" y="23"/>
                  <a:pt x="253" y="25"/>
                </a:cubicBezTo>
                <a:cubicBezTo>
                  <a:pt x="253" y="25"/>
                  <a:pt x="252" y="25"/>
                  <a:pt x="251" y="25"/>
                </a:cubicBezTo>
                <a:cubicBezTo>
                  <a:pt x="244" y="27"/>
                  <a:pt x="237" y="28"/>
                  <a:pt x="230" y="29"/>
                </a:cubicBezTo>
                <a:cubicBezTo>
                  <a:pt x="229" y="30"/>
                  <a:pt x="228" y="30"/>
                  <a:pt x="228" y="30"/>
                </a:cubicBezTo>
                <a:cubicBezTo>
                  <a:pt x="220" y="31"/>
                  <a:pt x="212" y="32"/>
                  <a:pt x="204" y="32"/>
                </a:cubicBezTo>
                <a:cubicBezTo>
                  <a:pt x="201" y="33"/>
                  <a:pt x="198" y="33"/>
                  <a:pt x="195" y="33"/>
                </a:cubicBezTo>
                <a:cubicBezTo>
                  <a:pt x="190" y="33"/>
                  <a:pt x="186" y="33"/>
                  <a:pt x="183" y="34"/>
                </a:cubicBezTo>
                <a:cubicBezTo>
                  <a:pt x="176" y="34"/>
                  <a:pt x="170" y="34"/>
                  <a:pt x="163" y="34"/>
                </a:cubicBezTo>
                <a:cubicBezTo>
                  <a:pt x="159" y="34"/>
                  <a:pt x="153" y="34"/>
                  <a:pt x="148" y="34"/>
                </a:cubicBezTo>
                <a:cubicBezTo>
                  <a:pt x="145" y="33"/>
                  <a:pt x="143" y="33"/>
                  <a:pt x="140" y="33"/>
                </a:cubicBezTo>
                <a:cubicBezTo>
                  <a:pt x="133" y="33"/>
                  <a:pt x="127" y="33"/>
                  <a:pt x="121" y="32"/>
                </a:cubicBezTo>
                <a:lnTo>
                  <a:pt x="120" y="32"/>
                </a:lnTo>
                <a:cubicBezTo>
                  <a:pt x="113" y="32"/>
                  <a:pt x="105" y="30"/>
                  <a:pt x="99" y="30"/>
                </a:cubicBezTo>
                <a:cubicBezTo>
                  <a:pt x="97" y="29"/>
                  <a:pt x="94" y="28"/>
                  <a:pt x="93" y="28"/>
                </a:cubicBezTo>
                <a:cubicBezTo>
                  <a:pt x="88" y="28"/>
                  <a:pt x="83" y="27"/>
                  <a:pt x="79" y="26"/>
                </a:cubicBezTo>
                <a:cubicBezTo>
                  <a:pt x="76" y="25"/>
                  <a:pt x="73" y="25"/>
                  <a:pt x="70" y="24"/>
                </a:cubicBezTo>
                <a:cubicBezTo>
                  <a:pt x="67" y="23"/>
                  <a:pt x="63" y="22"/>
                  <a:pt x="59" y="22"/>
                </a:cubicBezTo>
                <a:cubicBezTo>
                  <a:pt x="56" y="20"/>
                  <a:pt x="52" y="20"/>
                  <a:pt x="48" y="19"/>
                </a:cubicBezTo>
                <a:cubicBezTo>
                  <a:pt x="46" y="18"/>
                  <a:pt x="42" y="17"/>
                  <a:pt x="39" y="16"/>
                </a:cubicBezTo>
                <a:cubicBezTo>
                  <a:pt x="33" y="14"/>
                  <a:pt x="26" y="11"/>
                  <a:pt x="19" y="9"/>
                </a:cubicBezTo>
                <a:cubicBezTo>
                  <a:pt x="19" y="9"/>
                  <a:pt x="18" y="8"/>
                  <a:pt x="17" y="8"/>
                </a:cubicBezTo>
                <a:cubicBezTo>
                  <a:pt x="11" y="6"/>
                  <a:pt x="6" y="3"/>
                  <a:pt x="0" y="0"/>
                </a:cubicBezTo>
                <a:lnTo>
                  <a:pt x="0" y="194"/>
                </a:lnTo>
                <a:cubicBezTo>
                  <a:pt x="6" y="197"/>
                  <a:pt x="11" y="200"/>
                  <a:pt x="17" y="202"/>
                </a:cubicBezTo>
                <a:cubicBezTo>
                  <a:pt x="18" y="202"/>
                  <a:pt x="18" y="203"/>
                  <a:pt x="18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26" y="206"/>
                  <a:pt x="33" y="208"/>
                  <a:pt x="39" y="210"/>
                </a:cubicBezTo>
                <a:cubicBezTo>
                  <a:pt x="40" y="211"/>
                  <a:pt x="41" y="211"/>
                  <a:pt x="42" y="211"/>
                </a:cubicBezTo>
                <a:cubicBezTo>
                  <a:pt x="44" y="212"/>
                  <a:pt x="46" y="212"/>
                  <a:pt x="48" y="213"/>
                </a:cubicBezTo>
                <a:cubicBezTo>
                  <a:pt x="52" y="214"/>
                  <a:pt x="56" y="215"/>
                  <a:pt x="59" y="216"/>
                </a:cubicBezTo>
                <a:cubicBezTo>
                  <a:pt x="60" y="216"/>
                  <a:pt x="61" y="216"/>
                  <a:pt x="63" y="217"/>
                </a:cubicBezTo>
                <a:cubicBezTo>
                  <a:pt x="65" y="217"/>
                  <a:pt x="68" y="218"/>
                  <a:pt x="70" y="219"/>
                </a:cubicBezTo>
                <a:cubicBezTo>
                  <a:pt x="73" y="219"/>
                  <a:pt x="76" y="220"/>
                  <a:pt x="79" y="221"/>
                </a:cubicBezTo>
                <a:cubicBezTo>
                  <a:pt x="80" y="221"/>
                  <a:pt x="81" y="221"/>
                  <a:pt x="82" y="221"/>
                </a:cubicBezTo>
                <a:cubicBezTo>
                  <a:pt x="85" y="222"/>
                  <a:pt x="89" y="222"/>
                  <a:pt x="93" y="222"/>
                </a:cubicBezTo>
                <a:cubicBezTo>
                  <a:pt x="94" y="223"/>
                  <a:pt x="97" y="223"/>
                  <a:pt x="99" y="223"/>
                </a:cubicBezTo>
                <a:lnTo>
                  <a:pt x="100" y="224"/>
                </a:lnTo>
                <a:cubicBezTo>
                  <a:pt x="107" y="225"/>
                  <a:pt x="113" y="225"/>
                  <a:pt x="119" y="226"/>
                </a:cubicBez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1" y="226"/>
                  <a:pt x="121" y="227"/>
                </a:cubicBezTo>
                <a:cubicBezTo>
                  <a:pt x="127" y="227"/>
                  <a:pt x="132" y="227"/>
                  <a:pt x="138" y="228"/>
                </a:cubicBezTo>
                <a:cubicBezTo>
                  <a:pt x="138" y="228"/>
                  <a:pt x="139" y="228"/>
                  <a:pt x="140" y="228"/>
                </a:cubicBezTo>
                <a:cubicBezTo>
                  <a:pt x="143" y="228"/>
                  <a:pt x="145" y="228"/>
                  <a:pt x="148" y="228"/>
                </a:cubicBezTo>
                <a:cubicBezTo>
                  <a:pt x="151" y="228"/>
                  <a:pt x="154" y="228"/>
                  <a:pt x="158" y="228"/>
                </a:cubicBezTo>
                <a:cubicBezTo>
                  <a:pt x="160" y="228"/>
                  <a:pt x="162" y="228"/>
                  <a:pt x="163" y="228"/>
                </a:cubicBezTo>
                <a:cubicBezTo>
                  <a:pt x="169" y="228"/>
                  <a:pt x="174" y="228"/>
                  <a:pt x="179" y="228"/>
                </a:cubicBezTo>
                <a:cubicBezTo>
                  <a:pt x="180" y="228"/>
                  <a:pt x="181" y="228"/>
                  <a:pt x="183" y="228"/>
                </a:cubicBezTo>
                <a:cubicBezTo>
                  <a:pt x="186" y="228"/>
                  <a:pt x="190" y="227"/>
                  <a:pt x="195" y="227"/>
                </a:cubicBezTo>
                <a:cubicBezTo>
                  <a:pt x="197" y="227"/>
                  <a:pt x="200" y="227"/>
                  <a:pt x="202" y="227"/>
                </a:cubicBezTo>
                <a:cubicBezTo>
                  <a:pt x="203" y="227"/>
                  <a:pt x="204" y="227"/>
                  <a:pt x="204" y="227"/>
                </a:cubicBezTo>
                <a:cubicBezTo>
                  <a:pt x="212" y="226"/>
                  <a:pt x="220" y="225"/>
                  <a:pt x="228" y="223"/>
                </a:cubicBezTo>
                <a:cubicBezTo>
                  <a:pt x="228" y="223"/>
                  <a:pt x="229" y="223"/>
                  <a:pt x="230" y="223"/>
                </a:cubicBezTo>
                <a:cubicBezTo>
                  <a:pt x="237" y="222"/>
                  <a:pt x="244" y="221"/>
                  <a:pt x="251" y="220"/>
                </a:cubicBezTo>
                <a:cubicBezTo>
                  <a:pt x="252" y="220"/>
                  <a:pt x="253" y="219"/>
                  <a:pt x="253" y="219"/>
                </a:cubicBezTo>
                <a:cubicBezTo>
                  <a:pt x="259" y="218"/>
                  <a:pt x="266" y="217"/>
                  <a:pt x="272" y="215"/>
                </a:cubicBezTo>
                <a:cubicBezTo>
                  <a:pt x="273" y="214"/>
                  <a:pt x="274" y="214"/>
                  <a:pt x="275" y="214"/>
                </a:cubicBezTo>
                <a:cubicBezTo>
                  <a:pt x="281" y="212"/>
                  <a:pt x="287" y="211"/>
                  <a:pt x="293" y="209"/>
                </a:cubicBezTo>
                <a:cubicBezTo>
                  <a:pt x="295" y="208"/>
                  <a:pt x="298" y="207"/>
                  <a:pt x="300" y="206"/>
                </a:cubicBezTo>
                <a:cubicBezTo>
                  <a:pt x="304" y="205"/>
                  <a:pt x="308" y="203"/>
                  <a:pt x="313" y="201"/>
                </a:cubicBezTo>
                <a:lnTo>
                  <a:pt x="315" y="200"/>
                </a:lnTo>
                <a:cubicBezTo>
                  <a:pt x="319" y="198"/>
                  <a:pt x="324" y="197"/>
                  <a:pt x="328" y="194"/>
                </a:cubicBezTo>
                <a:lnTo>
                  <a:pt x="328" y="0"/>
                </a:lnTo>
                <a:cubicBezTo>
                  <a:pt x="323" y="3"/>
                  <a:pt x="318" y="4"/>
                  <a:pt x="313" y="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D5BBA90-D1A5-9F42-AC88-49D4F3D80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197" y="3344073"/>
            <a:ext cx="598187" cy="141677"/>
          </a:xfrm>
          <a:custGeom>
            <a:avLst/>
            <a:gdLst>
              <a:gd name="T0" fmla="*/ 839 w 840"/>
              <a:gd name="T1" fmla="*/ 99 h 199"/>
              <a:gd name="T2" fmla="*/ 419 w 840"/>
              <a:gd name="T3" fmla="*/ 198 h 199"/>
              <a:gd name="T4" fmla="*/ 0 w 840"/>
              <a:gd name="T5" fmla="*/ 99 h 199"/>
              <a:gd name="T6" fmla="*/ 419 w 840"/>
              <a:gd name="T7" fmla="*/ 0 h 199"/>
              <a:gd name="T8" fmla="*/ 839 w 840"/>
              <a:gd name="T9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199">
                <a:moveTo>
                  <a:pt x="839" y="99"/>
                </a:moveTo>
                <a:cubicBezTo>
                  <a:pt x="839" y="154"/>
                  <a:pt x="651" y="198"/>
                  <a:pt x="419" y="198"/>
                </a:cubicBezTo>
                <a:cubicBezTo>
                  <a:pt x="188" y="198"/>
                  <a:pt x="0" y="154"/>
                  <a:pt x="0" y="99"/>
                </a:cubicBezTo>
                <a:cubicBezTo>
                  <a:pt x="0" y="44"/>
                  <a:pt x="188" y="0"/>
                  <a:pt x="419" y="0"/>
                </a:cubicBezTo>
                <a:cubicBezTo>
                  <a:pt x="651" y="0"/>
                  <a:pt x="839" y="44"/>
                  <a:pt x="839" y="9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A2847BDE-3FDD-B04C-843E-1FBD0EAC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472" y="1949354"/>
            <a:ext cx="1271934" cy="1467132"/>
          </a:xfrm>
          <a:custGeom>
            <a:avLst/>
            <a:gdLst>
              <a:gd name="T0" fmla="*/ 1779 w 1780"/>
              <a:gd name="T1" fmla="*/ 889 h 2054"/>
              <a:gd name="T2" fmla="*/ 889 w 1780"/>
              <a:gd name="T3" fmla="*/ 0 h 2054"/>
              <a:gd name="T4" fmla="*/ 0 w 1780"/>
              <a:gd name="T5" fmla="*/ 889 h 2054"/>
              <a:gd name="T6" fmla="*/ 722 w 1780"/>
              <a:gd name="T7" fmla="*/ 1763 h 2054"/>
              <a:gd name="T8" fmla="*/ 889 w 1780"/>
              <a:gd name="T9" fmla="*/ 2053 h 2054"/>
              <a:gd name="T10" fmla="*/ 1057 w 1780"/>
              <a:gd name="T11" fmla="*/ 1763 h 2054"/>
              <a:gd name="T12" fmla="*/ 1779 w 1780"/>
              <a:gd name="T13" fmla="*/ 8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89"/>
                </a:moveTo>
                <a:cubicBezTo>
                  <a:pt x="1779" y="398"/>
                  <a:pt x="1381" y="0"/>
                  <a:pt x="889" y="0"/>
                </a:cubicBezTo>
                <a:cubicBezTo>
                  <a:pt x="399" y="0"/>
                  <a:pt x="0" y="398"/>
                  <a:pt x="0" y="889"/>
                </a:cubicBezTo>
                <a:cubicBezTo>
                  <a:pt x="0" y="1323"/>
                  <a:pt x="311" y="1685"/>
                  <a:pt x="722" y="1763"/>
                </a:cubicBezTo>
                <a:lnTo>
                  <a:pt x="889" y="2053"/>
                </a:lnTo>
                <a:lnTo>
                  <a:pt x="1057" y="1763"/>
                </a:lnTo>
                <a:cubicBezTo>
                  <a:pt x="1468" y="1685"/>
                  <a:pt x="1779" y="1323"/>
                  <a:pt x="1779" y="88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2A8F84-0017-D24F-994B-8CC257119BBF}"/>
              </a:ext>
            </a:extLst>
          </p:cNvPr>
          <p:cNvSpPr txBox="1"/>
          <p:nvPr/>
        </p:nvSpPr>
        <p:spPr>
          <a:xfrm>
            <a:off x="4577443" y="2222215"/>
            <a:ext cx="49565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A75FF84-D7A3-5140-8E52-07E8B01EDC14}"/>
              </a:ext>
            </a:extLst>
          </p:cNvPr>
          <p:cNvSpPr txBox="1">
            <a:spLocks/>
          </p:cNvSpPr>
          <p:nvPr/>
        </p:nvSpPr>
        <p:spPr>
          <a:xfrm>
            <a:off x="3131118" y="5813276"/>
            <a:ext cx="3412921" cy="10064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GB" sz="1200" b="1" dirty="0">
                <a:solidFill>
                  <a:schemeClr val="tx1"/>
                </a:solidFill>
                <a:latin typeface="Dubai" panose="020B0503030403030204" pitchFamily="34" charset="-78"/>
                <a:ea typeface="Lato Light" panose="020F0502020204030203" pitchFamily="34" charset="0"/>
                <a:cs typeface="Dubai" panose="020B0503030403030204" pitchFamily="34" charset="-78"/>
              </a:rPr>
              <a:t>THIS MEANS PRODUCING A RANGE OF IDEAS THROUGH DRAWING AND MAKING.</a:t>
            </a:r>
          </a:p>
          <a:p>
            <a:pPr>
              <a:lnSpc>
                <a:spcPts val="1750"/>
              </a:lnSpc>
            </a:pPr>
            <a:r>
              <a:rPr lang="en-GB" sz="1200" b="1" dirty="0">
                <a:solidFill>
                  <a:schemeClr val="tx1"/>
                </a:solidFill>
                <a:latin typeface="Dubai" panose="020B0503030403030204" pitchFamily="34" charset="-78"/>
                <a:ea typeface="Lato Light" panose="020F0502020204030203" pitchFamily="34" charset="0"/>
                <a:cs typeface="Dubai" panose="020B0503030403030204" pitchFamily="34" charset="-78"/>
              </a:rPr>
              <a:t>CLEARLY LINKING WHAT YOU'RE MAKING TO THINGS YOU HAVE RESEARCHED. 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45BE4B-F1DC-784A-945D-B22ACAC1C81C}"/>
              </a:ext>
            </a:extLst>
          </p:cNvPr>
          <p:cNvSpPr txBox="1"/>
          <p:nvPr/>
        </p:nvSpPr>
        <p:spPr>
          <a:xfrm>
            <a:off x="3189984" y="4246963"/>
            <a:ext cx="3412921" cy="15696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REFINE WORK BY EXPLORING IDEAS,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SELECTING AND EXPERIMENTING 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WITH APPROPRIATE</a:t>
            </a:r>
            <a:b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</a:br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MEDIA MATERIALS AND TECHNIQUES </a:t>
            </a:r>
            <a:endParaRPr lang="en-US" sz="1600" b="1" dirty="0">
              <a:solidFill>
                <a:schemeClr val="tx2"/>
              </a:solidFill>
              <a:latin typeface="Dubai" panose="020B0503030403030204" pitchFamily="34" charset="-78"/>
              <a:ea typeface="League Spartan" charset="0"/>
              <a:cs typeface="Dubai" panose="020B0503030403030204" pitchFamily="34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98FCF60-2B11-1541-A568-3FFE6F4F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093" y="2320551"/>
            <a:ext cx="50374" cy="198345"/>
          </a:xfrm>
          <a:custGeom>
            <a:avLst/>
            <a:gdLst>
              <a:gd name="T0" fmla="*/ 68 w 70"/>
              <a:gd name="T1" fmla="*/ 10 h 278"/>
              <a:gd name="T2" fmla="*/ 68 w 70"/>
              <a:gd name="T3" fmla="*/ 12 h 278"/>
              <a:gd name="T4" fmla="*/ 64 w 70"/>
              <a:gd name="T5" fmla="*/ 22 h 278"/>
              <a:gd name="T6" fmla="*/ 63 w 70"/>
              <a:gd name="T7" fmla="*/ 25 h 278"/>
              <a:gd name="T8" fmla="*/ 60 w 70"/>
              <a:gd name="T9" fmla="*/ 32 h 278"/>
              <a:gd name="T10" fmla="*/ 57 w 70"/>
              <a:gd name="T11" fmla="*/ 36 h 278"/>
              <a:gd name="T12" fmla="*/ 53 w 70"/>
              <a:gd name="T13" fmla="*/ 42 h 278"/>
              <a:gd name="T14" fmla="*/ 49 w 70"/>
              <a:gd name="T15" fmla="*/ 47 h 278"/>
              <a:gd name="T16" fmla="*/ 44 w 70"/>
              <a:gd name="T17" fmla="*/ 52 h 278"/>
              <a:gd name="T18" fmla="*/ 39 w 70"/>
              <a:gd name="T19" fmla="*/ 57 h 278"/>
              <a:gd name="T20" fmla="*/ 32 w 70"/>
              <a:gd name="T21" fmla="*/ 63 h 278"/>
              <a:gd name="T22" fmla="*/ 30 w 70"/>
              <a:gd name="T23" fmla="*/ 65 h 278"/>
              <a:gd name="T24" fmla="*/ 17 w 70"/>
              <a:gd name="T25" fmla="*/ 73 h 278"/>
              <a:gd name="T26" fmla="*/ 15 w 70"/>
              <a:gd name="T27" fmla="*/ 75 h 278"/>
              <a:gd name="T28" fmla="*/ 0 w 70"/>
              <a:gd name="T29" fmla="*/ 82 h 278"/>
              <a:gd name="T30" fmla="*/ 0 w 70"/>
              <a:gd name="T31" fmla="*/ 277 h 278"/>
              <a:gd name="T32" fmla="*/ 15 w 70"/>
              <a:gd name="T33" fmla="*/ 268 h 278"/>
              <a:gd name="T34" fmla="*/ 17 w 70"/>
              <a:gd name="T35" fmla="*/ 267 h 278"/>
              <a:gd name="T36" fmla="*/ 20 w 70"/>
              <a:gd name="T37" fmla="*/ 266 h 278"/>
              <a:gd name="T38" fmla="*/ 30 w 70"/>
              <a:gd name="T39" fmla="*/ 259 h 278"/>
              <a:gd name="T40" fmla="*/ 32 w 70"/>
              <a:gd name="T41" fmla="*/ 258 h 278"/>
              <a:gd name="T42" fmla="*/ 36 w 70"/>
              <a:gd name="T43" fmla="*/ 254 h 278"/>
              <a:gd name="T44" fmla="*/ 39 w 70"/>
              <a:gd name="T45" fmla="*/ 251 h 278"/>
              <a:gd name="T46" fmla="*/ 44 w 70"/>
              <a:gd name="T47" fmla="*/ 246 h 278"/>
              <a:gd name="T48" fmla="*/ 47 w 70"/>
              <a:gd name="T49" fmla="*/ 243 h 278"/>
              <a:gd name="T50" fmla="*/ 49 w 70"/>
              <a:gd name="T51" fmla="*/ 240 h 278"/>
              <a:gd name="T52" fmla="*/ 53 w 70"/>
              <a:gd name="T53" fmla="*/ 236 h 278"/>
              <a:gd name="T54" fmla="*/ 55 w 70"/>
              <a:gd name="T55" fmla="*/ 234 h 278"/>
              <a:gd name="T56" fmla="*/ 57 w 70"/>
              <a:gd name="T57" fmla="*/ 230 h 278"/>
              <a:gd name="T58" fmla="*/ 60 w 70"/>
              <a:gd name="T59" fmla="*/ 226 h 278"/>
              <a:gd name="T60" fmla="*/ 61 w 70"/>
              <a:gd name="T61" fmla="*/ 225 h 278"/>
              <a:gd name="T62" fmla="*/ 63 w 70"/>
              <a:gd name="T63" fmla="*/ 219 h 278"/>
              <a:gd name="T64" fmla="*/ 64 w 70"/>
              <a:gd name="T65" fmla="*/ 216 h 278"/>
              <a:gd name="T66" fmla="*/ 64 w 70"/>
              <a:gd name="T67" fmla="*/ 215 h 278"/>
              <a:gd name="T68" fmla="*/ 68 w 70"/>
              <a:gd name="T69" fmla="*/ 206 h 278"/>
              <a:gd name="T70" fmla="*/ 68 w 70"/>
              <a:gd name="T71" fmla="*/ 204 h 278"/>
              <a:gd name="T72" fmla="*/ 69 w 70"/>
              <a:gd name="T73" fmla="*/ 196 h 278"/>
              <a:gd name="T74" fmla="*/ 69 w 70"/>
              <a:gd name="T75" fmla="*/ 195 h 278"/>
              <a:gd name="T76" fmla="*/ 69 w 70"/>
              <a:gd name="T77" fmla="*/ 0 h 278"/>
              <a:gd name="T78" fmla="*/ 68 w 70"/>
              <a:gd name="T79" fmla="*/ 1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278">
                <a:moveTo>
                  <a:pt x="68" y="10"/>
                </a:moveTo>
                <a:cubicBezTo>
                  <a:pt x="68" y="10"/>
                  <a:pt x="68" y="11"/>
                  <a:pt x="68" y="12"/>
                </a:cubicBezTo>
                <a:cubicBezTo>
                  <a:pt x="67" y="15"/>
                  <a:pt x="66" y="19"/>
                  <a:pt x="64" y="22"/>
                </a:cubicBezTo>
                <a:cubicBezTo>
                  <a:pt x="64" y="23"/>
                  <a:pt x="63" y="24"/>
                  <a:pt x="63" y="25"/>
                </a:cubicBezTo>
                <a:cubicBezTo>
                  <a:pt x="62" y="28"/>
                  <a:pt x="61" y="30"/>
                  <a:pt x="60" y="32"/>
                </a:cubicBezTo>
                <a:cubicBezTo>
                  <a:pt x="59" y="33"/>
                  <a:pt x="58" y="34"/>
                  <a:pt x="57" y="36"/>
                </a:cubicBezTo>
                <a:cubicBezTo>
                  <a:pt x="56" y="38"/>
                  <a:pt x="54" y="40"/>
                  <a:pt x="53" y="42"/>
                </a:cubicBezTo>
                <a:cubicBezTo>
                  <a:pt x="52" y="43"/>
                  <a:pt x="51" y="45"/>
                  <a:pt x="49" y="47"/>
                </a:cubicBezTo>
                <a:cubicBezTo>
                  <a:pt x="47" y="48"/>
                  <a:pt x="46" y="50"/>
                  <a:pt x="44" y="52"/>
                </a:cubicBezTo>
                <a:cubicBezTo>
                  <a:pt x="42" y="53"/>
                  <a:pt x="41" y="55"/>
                  <a:pt x="39" y="57"/>
                </a:cubicBezTo>
                <a:cubicBezTo>
                  <a:pt x="36" y="59"/>
                  <a:pt x="34" y="61"/>
                  <a:pt x="32" y="63"/>
                </a:cubicBezTo>
                <a:cubicBezTo>
                  <a:pt x="31" y="64"/>
                  <a:pt x="30" y="64"/>
                  <a:pt x="30" y="65"/>
                </a:cubicBezTo>
                <a:cubicBezTo>
                  <a:pt x="26" y="67"/>
                  <a:pt x="22" y="70"/>
                  <a:pt x="17" y="73"/>
                </a:cubicBezTo>
                <a:cubicBezTo>
                  <a:pt x="17" y="73"/>
                  <a:pt x="16" y="74"/>
                  <a:pt x="15" y="75"/>
                </a:cubicBezTo>
                <a:cubicBezTo>
                  <a:pt x="10" y="77"/>
                  <a:pt x="6" y="80"/>
                  <a:pt x="0" y="82"/>
                </a:cubicBezTo>
                <a:lnTo>
                  <a:pt x="0" y="277"/>
                </a:lnTo>
                <a:cubicBezTo>
                  <a:pt x="6" y="274"/>
                  <a:pt x="10" y="272"/>
                  <a:pt x="15" y="268"/>
                </a:cubicBezTo>
                <a:cubicBezTo>
                  <a:pt x="16" y="268"/>
                  <a:pt x="17" y="267"/>
                  <a:pt x="17" y="267"/>
                </a:cubicBezTo>
                <a:cubicBezTo>
                  <a:pt x="19" y="267"/>
                  <a:pt x="19" y="266"/>
                  <a:pt x="20" y="266"/>
                </a:cubicBezTo>
                <a:cubicBezTo>
                  <a:pt x="23" y="263"/>
                  <a:pt x="27" y="261"/>
                  <a:pt x="30" y="259"/>
                </a:cubicBezTo>
                <a:cubicBezTo>
                  <a:pt x="30" y="258"/>
                  <a:pt x="31" y="258"/>
                  <a:pt x="32" y="258"/>
                </a:cubicBezTo>
                <a:cubicBezTo>
                  <a:pt x="33" y="256"/>
                  <a:pt x="35" y="255"/>
                  <a:pt x="36" y="254"/>
                </a:cubicBezTo>
                <a:cubicBezTo>
                  <a:pt x="37" y="253"/>
                  <a:pt x="38" y="252"/>
                  <a:pt x="39" y="251"/>
                </a:cubicBezTo>
                <a:cubicBezTo>
                  <a:pt x="41" y="250"/>
                  <a:pt x="42" y="248"/>
                  <a:pt x="44" y="246"/>
                </a:cubicBezTo>
                <a:cubicBezTo>
                  <a:pt x="45" y="245"/>
                  <a:pt x="46" y="245"/>
                  <a:pt x="47" y="243"/>
                </a:cubicBezTo>
                <a:cubicBezTo>
                  <a:pt x="47" y="243"/>
                  <a:pt x="49" y="242"/>
                  <a:pt x="49" y="240"/>
                </a:cubicBezTo>
                <a:cubicBezTo>
                  <a:pt x="51" y="239"/>
                  <a:pt x="52" y="238"/>
                  <a:pt x="53" y="236"/>
                </a:cubicBezTo>
                <a:cubicBezTo>
                  <a:pt x="53" y="236"/>
                  <a:pt x="54" y="235"/>
                  <a:pt x="55" y="234"/>
                </a:cubicBezTo>
                <a:cubicBezTo>
                  <a:pt x="55" y="232"/>
                  <a:pt x="57" y="231"/>
                  <a:pt x="57" y="230"/>
                </a:cubicBezTo>
                <a:cubicBezTo>
                  <a:pt x="58" y="229"/>
                  <a:pt x="59" y="227"/>
                  <a:pt x="60" y="226"/>
                </a:cubicBezTo>
                <a:cubicBezTo>
                  <a:pt x="60" y="226"/>
                  <a:pt x="60" y="225"/>
                  <a:pt x="61" y="225"/>
                </a:cubicBezTo>
                <a:cubicBezTo>
                  <a:pt x="62" y="223"/>
                  <a:pt x="62" y="221"/>
                  <a:pt x="63" y="219"/>
                </a:cubicBezTo>
                <a:cubicBezTo>
                  <a:pt x="63" y="219"/>
                  <a:pt x="64" y="217"/>
                  <a:pt x="64" y="216"/>
                </a:cubicBezTo>
                <a:lnTo>
                  <a:pt x="64" y="215"/>
                </a:lnTo>
                <a:cubicBezTo>
                  <a:pt x="66" y="212"/>
                  <a:pt x="67" y="209"/>
                  <a:pt x="68" y="206"/>
                </a:cubicBezTo>
                <a:cubicBezTo>
                  <a:pt x="68" y="206"/>
                  <a:pt x="68" y="205"/>
                  <a:pt x="68" y="204"/>
                </a:cubicBezTo>
                <a:cubicBezTo>
                  <a:pt x="68" y="202"/>
                  <a:pt x="68" y="199"/>
                  <a:pt x="69" y="196"/>
                </a:cubicBezTo>
                <a:cubicBezTo>
                  <a:pt x="69" y="195"/>
                  <a:pt x="69" y="195"/>
                  <a:pt x="69" y="195"/>
                </a:cubicBezTo>
                <a:lnTo>
                  <a:pt x="69" y="0"/>
                </a:lnTo>
                <a:cubicBezTo>
                  <a:pt x="69" y="4"/>
                  <a:pt x="68" y="7"/>
                  <a:pt x="68" y="1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1D37DAA-8DE6-E949-A45D-3F992C21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57" y="2320551"/>
            <a:ext cx="50374" cy="198345"/>
          </a:xfrm>
          <a:custGeom>
            <a:avLst/>
            <a:gdLst>
              <a:gd name="T0" fmla="*/ 0 w 70"/>
              <a:gd name="T1" fmla="*/ 195 h 278"/>
              <a:gd name="T2" fmla="*/ 0 w 70"/>
              <a:gd name="T3" fmla="*/ 0 h 278"/>
              <a:gd name="T4" fmla="*/ 69 w 70"/>
              <a:gd name="T5" fmla="*/ 82 h 278"/>
              <a:gd name="T6" fmla="*/ 69 w 70"/>
              <a:gd name="T7" fmla="*/ 277 h 278"/>
              <a:gd name="T8" fmla="*/ 0 w 70"/>
              <a:gd name="T9" fmla="*/ 19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78">
                <a:moveTo>
                  <a:pt x="0" y="195"/>
                </a:moveTo>
                <a:lnTo>
                  <a:pt x="0" y="0"/>
                </a:lnTo>
                <a:cubicBezTo>
                  <a:pt x="0" y="30"/>
                  <a:pt x="23" y="59"/>
                  <a:pt x="69" y="82"/>
                </a:cubicBezTo>
                <a:lnTo>
                  <a:pt x="69" y="277"/>
                </a:lnTo>
                <a:cubicBezTo>
                  <a:pt x="23" y="254"/>
                  <a:pt x="0" y="224"/>
                  <a:pt x="0" y="195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9BAB828-188A-7549-ABF8-2E6C5803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401" y="2377221"/>
            <a:ext cx="969692" cy="623374"/>
          </a:xfrm>
          <a:custGeom>
            <a:avLst/>
            <a:gdLst>
              <a:gd name="T0" fmla="*/ 1358 w 1359"/>
              <a:gd name="T1" fmla="*/ 0 h 875"/>
              <a:gd name="T2" fmla="*/ 1358 w 1359"/>
              <a:gd name="T3" fmla="*/ 195 h 875"/>
              <a:gd name="T4" fmla="*/ 0 w 1359"/>
              <a:gd name="T5" fmla="*/ 874 h 875"/>
              <a:gd name="T6" fmla="*/ 0 w 1359"/>
              <a:gd name="T7" fmla="*/ 679 h 875"/>
              <a:gd name="T8" fmla="*/ 1358 w 1359"/>
              <a:gd name="T9" fmla="*/ 0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0"/>
                </a:moveTo>
                <a:lnTo>
                  <a:pt x="1358" y="195"/>
                </a:lnTo>
                <a:lnTo>
                  <a:pt x="0" y="874"/>
                </a:lnTo>
                <a:lnTo>
                  <a:pt x="0" y="679"/>
                </a:lnTo>
                <a:lnTo>
                  <a:pt x="1358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C9FD03C-3223-B148-A18B-74A0D0B6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730" y="2377221"/>
            <a:ext cx="969692" cy="623374"/>
          </a:xfrm>
          <a:custGeom>
            <a:avLst/>
            <a:gdLst>
              <a:gd name="T0" fmla="*/ 1358 w 1359"/>
              <a:gd name="T1" fmla="*/ 679 h 875"/>
              <a:gd name="T2" fmla="*/ 1358 w 1359"/>
              <a:gd name="T3" fmla="*/ 874 h 875"/>
              <a:gd name="T4" fmla="*/ 0 w 1359"/>
              <a:gd name="T5" fmla="*/ 195 h 875"/>
              <a:gd name="T6" fmla="*/ 0 w 1359"/>
              <a:gd name="T7" fmla="*/ 0 h 875"/>
              <a:gd name="T8" fmla="*/ 1358 w 1359"/>
              <a:gd name="T9" fmla="*/ 679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679"/>
                </a:moveTo>
                <a:lnTo>
                  <a:pt x="1358" y="874"/>
                </a:lnTo>
                <a:lnTo>
                  <a:pt x="0" y="195"/>
                </a:lnTo>
                <a:lnTo>
                  <a:pt x="0" y="0"/>
                </a:lnTo>
                <a:lnTo>
                  <a:pt x="1358" y="679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62BD6E5C-E2E8-DA4A-B19F-7A916027F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616" y="1753847"/>
            <a:ext cx="2304594" cy="1136554"/>
          </a:xfrm>
          <a:custGeom>
            <a:avLst/>
            <a:gdLst>
              <a:gd name="T0" fmla="*/ 1613 w 3227"/>
              <a:gd name="T1" fmla="*/ 0 h 1592"/>
              <a:gd name="T2" fmla="*/ 1777 w 3227"/>
              <a:gd name="T3" fmla="*/ 34 h 1592"/>
              <a:gd name="T4" fmla="*/ 3135 w 3227"/>
              <a:gd name="T5" fmla="*/ 713 h 1592"/>
              <a:gd name="T6" fmla="*/ 3135 w 3227"/>
              <a:gd name="T7" fmla="*/ 877 h 1592"/>
              <a:gd name="T8" fmla="*/ 1777 w 3227"/>
              <a:gd name="T9" fmla="*/ 1556 h 1592"/>
              <a:gd name="T10" fmla="*/ 1613 w 3227"/>
              <a:gd name="T11" fmla="*/ 1591 h 1592"/>
              <a:gd name="T12" fmla="*/ 1449 w 3227"/>
              <a:gd name="T13" fmla="*/ 1556 h 1592"/>
              <a:gd name="T14" fmla="*/ 91 w 3227"/>
              <a:gd name="T15" fmla="*/ 877 h 1592"/>
              <a:gd name="T16" fmla="*/ 91 w 3227"/>
              <a:gd name="T17" fmla="*/ 713 h 1592"/>
              <a:gd name="T18" fmla="*/ 1449 w 3227"/>
              <a:gd name="T19" fmla="*/ 34 h 1592"/>
              <a:gd name="T20" fmla="*/ 1613 w 3227"/>
              <a:gd name="T2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7" h="1592">
                <a:moveTo>
                  <a:pt x="1613" y="0"/>
                </a:moveTo>
                <a:cubicBezTo>
                  <a:pt x="1672" y="0"/>
                  <a:pt x="1732" y="12"/>
                  <a:pt x="1777" y="34"/>
                </a:cubicBezTo>
                <a:lnTo>
                  <a:pt x="3135" y="713"/>
                </a:lnTo>
                <a:cubicBezTo>
                  <a:pt x="3226" y="758"/>
                  <a:pt x="3226" y="832"/>
                  <a:pt x="3135" y="877"/>
                </a:cubicBezTo>
                <a:lnTo>
                  <a:pt x="1777" y="1556"/>
                </a:lnTo>
                <a:cubicBezTo>
                  <a:pt x="1732" y="1579"/>
                  <a:pt x="1672" y="1591"/>
                  <a:pt x="1613" y="1591"/>
                </a:cubicBezTo>
                <a:cubicBezTo>
                  <a:pt x="1554" y="1591"/>
                  <a:pt x="1494" y="1579"/>
                  <a:pt x="1449" y="1556"/>
                </a:cubicBezTo>
                <a:lnTo>
                  <a:pt x="91" y="877"/>
                </a:lnTo>
                <a:cubicBezTo>
                  <a:pt x="0" y="832"/>
                  <a:pt x="0" y="758"/>
                  <a:pt x="91" y="713"/>
                </a:cubicBezTo>
                <a:lnTo>
                  <a:pt x="1449" y="34"/>
                </a:lnTo>
                <a:cubicBezTo>
                  <a:pt x="1494" y="12"/>
                  <a:pt x="1554" y="0"/>
                  <a:pt x="1613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662BAC9-5FB3-964F-B4E3-729D2DCB6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422" y="2862067"/>
            <a:ext cx="236128" cy="163715"/>
          </a:xfrm>
          <a:custGeom>
            <a:avLst/>
            <a:gdLst>
              <a:gd name="T0" fmla="*/ 300 w 329"/>
              <a:gd name="T1" fmla="*/ 12 h 230"/>
              <a:gd name="T2" fmla="*/ 275 w 329"/>
              <a:gd name="T3" fmla="*/ 20 h 230"/>
              <a:gd name="T4" fmla="*/ 254 w 329"/>
              <a:gd name="T5" fmla="*/ 26 h 230"/>
              <a:gd name="T6" fmla="*/ 230 w 329"/>
              <a:gd name="T7" fmla="*/ 30 h 230"/>
              <a:gd name="T8" fmla="*/ 205 w 329"/>
              <a:gd name="T9" fmla="*/ 33 h 230"/>
              <a:gd name="T10" fmla="*/ 182 w 329"/>
              <a:gd name="T11" fmla="*/ 34 h 230"/>
              <a:gd name="T12" fmla="*/ 148 w 329"/>
              <a:gd name="T13" fmla="*/ 34 h 230"/>
              <a:gd name="T14" fmla="*/ 121 w 329"/>
              <a:gd name="T15" fmla="*/ 32 h 230"/>
              <a:gd name="T16" fmla="*/ 99 w 329"/>
              <a:gd name="T17" fmla="*/ 30 h 230"/>
              <a:gd name="T18" fmla="*/ 79 w 329"/>
              <a:gd name="T19" fmla="*/ 26 h 230"/>
              <a:gd name="T20" fmla="*/ 60 w 329"/>
              <a:gd name="T21" fmla="*/ 22 h 230"/>
              <a:gd name="T22" fmla="*/ 40 w 329"/>
              <a:gd name="T23" fmla="*/ 16 h 230"/>
              <a:gd name="T24" fmla="*/ 18 w 329"/>
              <a:gd name="T25" fmla="*/ 8 h 230"/>
              <a:gd name="T26" fmla="*/ 0 w 329"/>
              <a:gd name="T27" fmla="*/ 195 h 230"/>
              <a:gd name="T28" fmla="*/ 20 w 329"/>
              <a:gd name="T29" fmla="*/ 204 h 230"/>
              <a:gd name="T30" fmla="*/ 42 w 329"/>
              <a:gd name="T31" fmla="*/ 212 h 230"/>
              <a:gd name="T32" fmla="*/ 60 w 329"/>
              <a:gd name="T33" fmla="*/ 216 h 230"/>
              <a:gd name="T34" fmla="*/ 71 w 329"/>
              <a:gd name="T35" fmla="*/ 219 h 230"/>
              <a:gd name="T36" fmla="*/ 82 w 329"/>
              <a:gd name="T37" fmla="*/ 221 h 230"/>
              <a:gd name="T38" fmla="*/ 99 w 329"/>
              <a:gd name="T39" fmla="*/ 224 h 230"/>
              <a:gd name="T40" fmla="*/ 119 w 329"/>
              <a:gd name="T41" fmla="*/ 227 h 230"/>
              <a:gd name="T42" fmla="*/ 138 w 329"/>
              <a:gd name="T43" fmla="*/ 228 h 230"/>
              <a:gd name="T44" fmla="*/ 148 w 329"/>
              <a:gd name="T45" fmla="*/ 228 h 230"/>
              <a:gd name="T46" fmla="*/ 164 w 329"/>
              <a:gd name="T47" fmla="*/ 229 h 230"/>
              <a:gd name="T48" fmla="*/ 182 w 329"/>
              <a:gd name="T49" fmla="*/ 228 h 230"/>
              <a:gd name="T50" fmla="*/ 202 w 329"/>
              <a:gd name="T51" fmla="*/ 227 h 230"/>
              <a:gd name="T52" fmla="*/ 228 w 329"/>
              <a:gd name="T53" fmla="*/ 224 h 230"/>
              <a:gd name="T54" fmla="*/ 230 w 329"/>
              <a:gd name="T55" fmla="*/ 224 h 230"/>
              <a:gd name="T56" fmla="*/ 254 w 329"/>
              <a:gd name="T57" fmla="*/ 219 h 230"/>
              <a:gd name="T58" fmla="*/ 275 w 329"/>
              <a:gd name="T59" fmla="*/ 214 h 230"/>
              <a:gd name="T60" fmla="*/ 300 w 329"/>
              <a:gd name="T61" fmla="*/ 207 h 230"/>
              <a:gd name="T62" fmla="*/ 315 w 329"/>
              <a:gd name="T63" fmla="*/ 200 h 230"/>
              <a:gd name="T64" fmla="*/ 328 w 329"/>
              <a:gd name="T65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9" h="230">
                <a:moveTo>
                  <a:pt x="313" y="7"/>
                </a:moveTo>
                <a:cubicBezTo>
                  <a:pt x="309" y="9"/>
                  <a:pt x="305" y="11"/>
                  <a:pt x="300" y="12"/>
                </a:cubicBezTo>
                <a:cubicBezTo>
                  <a:pt x="298" y="13"/>
                  <a:pt x="296" y="14"/>
                  <a:pt x="293" y="15"/>
                </a:cubicBezTo>
                <a:cubicBezTo>
                  <a:pt x="288" y="17"/>
                  <a:pt x="281" y="19"/>
                  <a:pt x="275" y="20"/>
                </a:cubicBezTo>
                <a:cubicBezTo>
                  <a:pt x="274" y="21"/>
                  <a:pt x="274" y="21"/>
                  <a:pt x="272" y="21"/>
                </a:cubicBezTo>
                <a:cubicBezTo>
                  <a:pt x="266" y="23"/>
                  <a:pt x="260" y="24"/>
                  <a:pt x="254" y="26"/>
                </a:cubicBezTo>
                <a:cubicBezTo>
                  <a:pt x="253" y="26"/>
                  <a:pt x="252" y="26"/>
                  <a:pt x="251" y="26"/>
                </a:cubicBezTo>
                <a:cubicBezTo>
                  <a:pt x="244" y="27"/>
                  <a:pt x="238" y="29"/>
                  <a:pt x="230" y="30"/>
                </a:cubicBezTo>
                <a:cubicBezTo>
                  <a:pt x="229" y="30"/>
                  <a:pt x="229" y="30"/>
                  <a:pt x="228" y="30"/>
                </a:cubicBezTo>
                <a:cubicBezTo>
                  <a:pt x="220" y="31"/>
                  <a:pt x="213" y="32"/>
                  <a:pt x="205" y="33"/>
                </a:cubicBezTo>
                <a:cubicBezTo>
                  <a:pt x="201" y="33"/>
                  <a:pt x="198" y="33"/>
                  <a:pt x="195" y="34"/>
                </a:cubicBezTo>
                <a:cubicBezTo>
                  <a:pt x="191" y="34"/>
                  <a:pt x="187" y="34"/>
                  <a:pt x="182" y="34"/>
                </a:cubicBezTo>
                <a:cubicBezTo>
                  <a:pt x="176" y="34"/>
                  <a:pt x="170" y="35"/>
                  <a:pt x="164" y="35"/>
                </a:cubicBezTo>
                <a:cubicBezTo>
                  <a:pt x="159" y="35"/>
                  <a:pt x="153" y="34"/>
                  <a:pt x="148" y="34"/>
                </a:cubicBezTo>
                <a:cubicBezTo>
                  <a:pt x="145" y="34"/>
                  <a:pt x="143" y="34"/>
                  <a:pt x="140" y="34"/>
                </a:cubicBezTo>
                <a:cubicBezTo>
                  <a:pt x="134" y="34"/>
                  <a:pt x="128" y="33"/>
                  <a:pt x="121" y="32"/>
                </a:cubicBezTo>
                <a:cubicBezTo>
                  <a:pt x="121" y="32"/>
                  <a:pt x="120" y="32"/>
                  <a:pt x="119" y="32"/>
                </a:cubicBezTo>
                <a:cubicBezTo>
                  <a:pt x="113" y="32"/>
                  <a:pt x="106" y="31"/>
                  <a:pt x="99" y="30"/>
                </a:cubicBezTo>
                <a:cubicBezTo>
                  <a:pt x="97" y="29"/>
                  <a:pt x="95" y="29"/>
                  <a:pt x="93" y="29"/>
                </a:cubicBezTo>
                <a:cubicBezTo>
                  <a:pt x="88" y="28"/>
                  <a:pt x="84" y="27"/>
                  <a:pt x="79" y="26"/>
                </a:cubicBezTo>
                <a:cubicBezTo>
                  <a:pt x="77" y="26"/>
                  <a:pt x="73" y="25"/>
                  <a:pt x="71" y="24"/>
                </a:cubicBezTo>
                <a:cubicBezTo>
                  <a:pt x="67" y="24"/>
                  <a:pt x="63" y="23"/>
                  <a:pt x="60" y="22"/>
                </a:cubicBezTo>
                <a:cubicBezTo>
                  <a:pt x="56" y="21"/>
                  <a:pt x="52" y="20"/>
                  <a:pt x="49" y="19"/>
                </a:cubicBezTo>
                <a:cubicBezTo>
                  <a:pt x="46" y="18"/>
                  <a:pt x="43" y="17"/>
                  <a:pt x="40" y="16"/>
                </a:cubicBezTo>
                <a:cubicBezTo>
                  <a:pt x="33" y="14"/>
                  <a:pt x="27" y="12"/>
                  <a:pt x="20" y="9"/>
                </a:cubicBezTo>
                <a:cubicBezTo>
                  <a:pt x="19" y="9"/>
                  <a:pt x="19" y="9"/>
                  <a:pt x="18" y="8"/>
                </a:cubicBezTo>
                <a:cubicBezTo>
                  <a:pt x="12" y="6"/>
                  <a:pt x="6" y="4"/>
                  <a:pt x="0" y="0"/>
                </a:cubicBezTo>
                <a:lnTo>
                  <a:pt x="0" y="195"/>
                </a:lnTo>
                <a:cubicBezTo>
                  <a:pt x="6" y="197"/>
                  <a:pt x="12" y="200"/>
                  <a:pt x="18" y="203"/>
                </a:cubicBezTo>
                <a:cubicBezTo>
                  <a:pt x="19" y="203"/>
                  <a:pt x="19" y="204"/>
                  <a:pt x="20" y="204"/>
                </a:cubicBezTo>
                <a:cubicBezTo>
                  <a:pt x="27" y="206"/>
                  <a:pt x="33" y="208"/>
                  <a:pt x="40" y="210"/>
                </a:cubicBezTo>
                <a:cubicBezTo>
                  <a:pt x="41" y="211"/>
                  <a:pt x="41" y="211"/>
                  <a:pt x="42" y="212"/>
                </a:cubicBezTo>
                <a:cubicBezTo>
                  <a:pt x="44" y="212"/>
                  <a:pt x="47" y="213"/>
                  <a:pt x="49" y="213"/>
                </a:cubicBezTo>
                <a:cubicBezTo>
                  <a:pt x="52" y="214"/>
                  <a:pt x="56" y="215"/>
                  <a:pt x="60" y="216"/>
                </a:cubicBezTo>
                <a:cubicBezTo>
                  <a:pt x="61" y="216"/>
                  <a:pt x="61" y="217"/>
                  <a:pt x="62" y="217"/>
                </a:cubicBezTo>
                <a:cubicBezTo>
                  <a:pt x="66" y="218"/>
                  <a:pt x="68" y="218"/>
                  <a:pt x="71" y="219"/>
                </a:cubicBezTo>
                <a:cubicBezTo>
                  <a:pt x="73" y="219"/>
                  <a:pt x="77" y="220"/>
                  <a:pt x="79" y="221"/>
                </a:cubicBezTo>
                <a:cubicBezTo>
                  <a:pt x="80" y="221"/>
                  <a:pt x="81" y="221"/>
                  <a:pt x="82" y="221"/>
                </a:cubicBezTo>
                <a:cubicBezTo>
                  <a:pt x="85" y="222"/>
                  <a:pt x="89" y="223"/>
                  <a:pt x="93" y="223"/>
                </a:cubicBezTo>
                <a:cubicBezTo>
                  <a:pt x="95" y="223"/>
                  <a:pt x="97" y="224"/>
                  <a:pt x="99" y="224"/>
                </a:cubicBezTo>
                <a:cubicBezTo>
                  <a:pt x="100" y="224"/>
                  <a:pt x="101" y="224"/>
                  <a:pt x="101" y="224"/>
                </a:cubicBezTo>
                <a:cubicBezTo>
                  <a:pt x="107" y="225"/>
                  <a:pt x="113" y="226"/>
                  <a:pt x="119" y="227"/>
                </a:cubicBezTo>
                <a:cubicBezTo>
                  <a:pt x="120" y="227"/>
                  <a:pt x="121" y="227"/>
                  <a:pt x="121" y="227"/>
                </a:cubicBezTo>
                <a:cubicBezTo>
                  <a:pt x="127" y="227"/>
                  <a:pt x="133" y="227"/>
                  <a:pt x="138" y="228"/>
                </a:cubicBezTo>
                <a:cubicBezTo>
                  <a:pt x="139" y="228"/>
                  <a:pt x="140" y="228"/>
                  <a:pt x="140" y="228"/>
                </a:cubicBezTo>
                <a:cubicBezTo>
                  <a:pt x="143" y="228"/>
                  <a:pt x="145" y="228"/>
                  <a:pt x="148" y="228"/>
                </a:cubicBezTo>
                <a:cubicBezTo>
                  <a:pt x="151" y="229"/>
                  <a:pt x="155" y="229"/>
                  <a:pt x="158" y="229"/>
                </a:cubicBezTo>
                <a:cubicBezTo>
                  <a:pt x="160" y="229"/>
                  <a:pt x="162" y="229"/>
                  <a:pt x="164" y="229"/>
                </a:cubicBezTo>
                <a:cubicBezTo>
                  <a:pt x="169" y="229"/>
                  <a:pt x="174" y="229"/>
                  <a:pt x="179" y="229"/>
                </a:cubicBezTo>
                <a:cubicBezTo>
                  <a:pt x="181" y="229"/>
                  <a:pt x="181" y="228"/>
                  <a:pt x="182" y="228"/>
                </a:cubicBezTo>
                <a:cubicBezTo>
                  <a:pt x="187" y="228"/>
                  <a:pt x="191" y="228"/>
                  <a:pt x="195" y="227"/>
                </a:cubicBezTo>
                <a:cubicBezTo>
                  <a:pt x="197" y="227"/>
                  <a:pt x="200" y="227"/>
                  <a:pt x="202" y="227"/>
                </a:cubicBezTo>
                <a:cubicBezTo>
                  <a:pt x="203" y="227"/>
                  <a:pt x="204" y="227"/>
                  <a:pt x="205" y="227"/>
                </a:cubicBezTo>
                <a:cubicBezTo>
                  <a:pt x="213" y="226"/>
                  <a:pt x="220" y="225"/>
                  <a:pt x="228" y="224"/>
                </a:cubicBezTo>
                <a:cubicBezTo>
                  <a:pt x="229" y="224"/>
                  <a:pt x="229" y="224"/>
                  <a:pt x="229" y="224"/>
                </a:cubicBezTo>
                <a:lnTo>
                  <a:pt x="230" y="224"/>
                </a:lnTo>
                <a:cubicBezTo>
                  <a:pt x="238" y="223"/>
                  <a:pt x="244" y="222"/>
                  <a:pt x="251" y="220"/>
                </a:cubicBezTo>
                <a:cubicBezTo>
                  <a:pt x="252" y="220"/>
                  <a:pt x="253" y="220"/>
                  <a:pt x="254" y="219"/>
                </a:cubicBezTo>
                <a:cubicBezTo>
                  <a:pt x="260" y="218"/>
                  <a:pt x="266" y="217"/>
                  <a:pt x="272" y="215"/>
                </a:cubicBezTo>
                <a:cubicBezTo>
                  <a:pt x="274" y="215"/>
                  <a:pt x="274" y="214"/>
                  <a:pt x="275" y="214"/>
                </a:cubicBezTo>
                <a:cubicBezTo>
                  <a:pt x="281" y="213"/>
                  <a:pt x="288" y="211"/>
                  <a:pt x="293" y="209"/>
                </a:cubicBezTo>
                <a:cubicBezTo>
                  <a:pt x="296" y="208"/>
                  <a:pt x="298" y="207"/>
                  <a:pt x="300" y="207"/>
                </a:cubicBezTo>
                <a:cubicBezTo>
                  <a:pt x="305" y="205"/>
                  <a:pt x="309" y="204"/>
                  <a:pt x="313" y="202"/>
                </a:cubicBezTo>
                <a:cubicBezTo>
                  <a:pt x="314" y="201"/>
                  <a:pt x="314" y="201"/>
                  <a:pt x="315" y="200"/>
                </a:cubicBezTo>
                <a:cubicBezTo>
                  <a:pt x="320" y="199"/>
                  <a:pt x="324" y="197"/>
                  <a:pt x="328" y="195"/>
                </a:cubicBezTo>
                <a:lnTo>
                  <a:pt x="328" y="0"/>
                </a:lnTo>
                <a:cubicBezTo>
                  <a:pt x="323" y="3"/>
                  <a:pt x="318" y="5"/>
                  <a:pt x="313" y="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1CBF10C-CD35-AA45-AA4F-28372B87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818" y="2248137"/>
            <a:ext cx="598187" cy="141677"/>
          </a:xfrm>
          <a:custGeom>
            <a:avLst/>
            <a:gdLst>
              <a:gd name="T0" fmla="*/ 839 w 840"/>
              <a:gd name="T1" fmla="*/ 99 h 200"/>
              <a:gd name="T2" fmla="*/ 419 w 840"/>
              <a:gd name="T3" fmla="*/ 199 h 200"/>
              <a:gd name="T4" fmla="*/ 0 w 840"/>
              <a:gd name="T5" fmla="*/ 99 h 200"/>
              <a:gd name="T6" fmla="*/ 419 w 840"/>
              <a:gd name="T7" fmla="*/ 0 h 200"/>
              <a:gd name="T8" fmla="*/ 839 w 840"/>
              <a:gd name="T9" fmla="*/ 9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0">
                <a:moveTo>
                  <a:pt x="839" y="99"/>
                </a:moveTo>
                <a:cubicBezTo>
                  <a:pt x="839" y="154"/>
                  <a:pt x="651" y="199"/>
                  <a:pt x="419" y="199"/>
                </a:cubicBezTo>
                <a:cubicBezTo>
                  <a:pt x="187" y="199"/>
                  <a:pt x="0" y="154"/>
                  <a:pt x="0" y="99"/>
                </a:cubicBezTo>
                <a:cubicBezTo>
                  <a:pt x="0" y="45"/>
                  <a:pt x="187" y="0"/>
                  <a:pt x="419" y="0"/>
                </a:cubicBezTo>
                <a:cubicBezTo>
                  <a:pt x="651" y="0"/>
                  <a:pt x="839" y="45"/>
                  <a:pt x="839" y="9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7941C057-8B95-C144-8BEE-2C81D7DA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946" y="853419"/>
            <a:ext cx="1271934" cy="1467132"/>
          </a:xfrm>
          <a:custGeom>
            <a:avLst/>
            <a:gdLst>
              <a:gd name="T0" fmla="*/ 1779 w 1780"/>
              <a:gd name="T1" fmla="*/ 890 h 2054"/>
              <a:gd name="T2" fmla="*/ 890 w 1780"/>
              <a:gd name="T3" fmla="*/ 0 h 2054"/>
              <a:gd name="T4" fmla="*/ 0 w 1780"/>
              <a:gd name="T5" fmla="*/ 890 h 2054"/>
              <a:gd name="T6" fmla="*/ 723 w 1780"/>
              <a:gd name="T7" fmla="*/ 1763 h 2054"/>
              <a:gd name="T8" fmla="*/ 890 w 1780"/>
              <a:gd name="T9" fmla="*/ 2053 h 2054"/>
              <a:gd name="T10" fmla="*/ 1058 w 1780"/>
              <a:gd name="T11" fmla="*/ 1763 h 2054"/>
              <a:gd name="T12" fmla="*/ 1779 w 1780"/>
              <a:gd name="T13" fmla="*/ 89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90"/>
                </a:moveTo>
                <a:cubicBezTo>
                  <a:pt x="1779" y="398"/>
                  <a:pt x="1381" y="0"/>
                  <a:pt x="890" y="0"/>
                </a:cubicBezTo>
                <a:cubicBezTo>
                  <a:pt x="399" y="0"/>
                  <a:pt x="0" y="398"/>
                  <a:pt x="0" y="890"/>
                </a:cubicBezTo>
                <a:cubicBezTo>
                  <a:pt x="0" y="1324"/>
                  <a:pt x="311" y="1685"/>
                  <a:pt x="723" y="1763"/>
                </a:cubicBezTo>
                <a:lnTo>
                  <a:pt x="890" y="2053"/>
                </a:lnTo>
                <a:lnTo>
                  <a:pt x="1058" y="1763"/>
                </a:lnTo>
                <a:cubicBezTo>
                  <a:pt x="1469" y="1685"/>
                  <a:pt x="1779" y="1324"/>
                  <a:pt x="1779" y="89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4B1A29-D3FC-D34C-AF1B-7821A2C32AD6}"/>
              </a:ext>
            </a:extLst>
          </p:cNvPr>
          <p:cNvSpPr txBox="1"/>
          <p:nvPr/>
        </p:nvSpPr>
        <p:spPr>
          <a:xfrm>
            <a:off x="7489705" y="1118035"/>
            <a:ext cx="476412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EF241A48-708C-744E-9930-4E7DB74CADBE}"/>
              </a:ext>
            </a:extLst>
          </p:cNvPr>
          <p:cNvSpPr txBox="1">
            <a:spLocks/>
          </p:cNvSpPr>
          <p:nvPr/>
        </p:nvSpPr>
        <p:spPr>
          <a:xfrm>
            <a:off x="6670323" y="3892884"/>
            <a:ext cx="2150854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GB" sz="1200" b="1" dirty="0">
                <a:solidFill>
                  <a:schemeClr val="tx1"/>
                </a:solidFill>
                <a:latin typeface="Dubai" panose="020B0503030403030204" pitchFamily="34" charset="-78"/>
                <a:ea typeface="Lato Light" panose="020F0502020204030203" pitchFamily="34" charset="0"/>
                <a:cs typeface="Dubai" panose="020B0503030403030204" pitchFamily="34" charset="-78"/>
              </a:rPr>
              <a:t>KEEPING A JOURNAL , MAKING A RECORD OF YOUR THOUGHTS.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84C3D5-2531-1B4F-860A-C867459D19E3}"/>
              </a:ext>
            </a:extLst>
          </p:cNvPr>
          <p:cNvSpPr txBox="1"/>
          <p:nvPr/>
        </p:nvSpPr>
        <p:spPr>
          <a:xfrm>
            <a:off x="6202315" y="3063309"/>
            <a:ext cx="3086871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RECORD IDEAS,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OBSERVATIONS AND INSIGHTS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RELEVANT TO INTENTIONS</a:t>
            </a:r>
            <a:endParaRPr lang="en-US" sz="1600" b="1" dirty="0">
              <a:solidFill>
                <a:schemeClr val="tx2"/>
              </a:solidFill>
              <a:latin typeface="Dubai" panose="020B0503030403030204" pitchFamily="34" charset="-78"/>
              <a:ea typeface="League Spartan" charset="0"/>
              <a:cs typeface="Dubai" panose="020B0503030403030204" pitchFamily="34" charset="-78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5FCB89C-FE1E-EC4C-9483-6C0330EE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6286" y="3427426"/>
            <a:ext cx="50374" cy="198345"/>
          </a:xfrm>
          <a:custGeom>
            <a:avLst/>
            <a:gdLst>
              <a:gd name="T0" fmla="*/ 67 w 69"/>
              <a:gd name="T1" fmla="*/ 10 h 277"/>
              <a:gd name="T2" fmla="*/ 66 w 69"/>
              <a:gd name="T3" fmla="*/ 11 h 277"/>
              <a:gd name="T4" fmla="*/ 64 w 69"/>
              <a:gd name="T5" fmla="*/ 21 h 277"/>
              <a:gd name="T6" fmla="*/ 62 w 69"/>
              <a:gd name="T7" fmla="*/ 24 h 277"/>
              <a:gd name="T8" fmla="*/ 59 w 69"/>
              <a:gd name="T9" fmla="*/ 32 h 277"/>
              <a:gd name="T10" fmla="*/ 56 w 69"/>
              <a:gd name="T11" fmla="*/ 35 h 277"/>
              <a:gd name="T12" fmla="*/ 53 w 69"/>
              <a:gd name="T13" fmla="*/ 41 h 277"/>
              <a:gd name="T14" fmla="*/ 49 w 69"/>
              <a:gd name="T15" fmla="*/ 46 h 277"/>
              <a:gd name="T16" fmla="*/ 43 w 69"/>
              <a:gd name="T17" fmla="*/ 51 h 277"/>
              <a:gd name="T18" fmla="*/ 38 w 69"/>
              <a:gd name="T19" fmla="*/ 57 h 277"/>
              <a:gd name="T20" fmla="*/ 31 w 69"/>
              <a:gd name="T21" fmla="*/ 63 h 277"/>
              <a:gd name="T22" fmla="*/ 29 w 69"/>
              <a:gd name="T23" fmla="*/ 64 h 277"/>
              <a:gd name="T24" fmla="*/ 17 w 69"/>
              <a:gd name="T25" fmla="*/ 73 h 277"/>
              <a:gd name="T26" fmla="*/ 14 w 69"/>
              <a:gd name="T27" fmla="*/ 74 h 277"/>
              <a:gd name="T28" fmla="*/ 0 w 69"/>
              <a:gd name="T29" fmla="*/ 82 h 277"/>
              <a:gd name="T30" fmla="*/ 0 w 69"/>
              <a:gd name="T31" fmla="*/ 276 h 277"/>
              <a:gd name="T32" fmla="*/ 14 w 69"/>
              <a:gd name="T33" fmla="*/ 268 h 277"/>
              <a:gd name="T34" fmla="*/ 17 w 69"/>
              <a:gd name="T35" fmla="*/ 266 h 277"/>
              <a:gd name="T36" fmla="*/ 19 w 69"/>
              <a:gd name="T37" fmla="*/ 265 h 277"/>
              <a:gd name="T38" fmla="*/ 29 w 69"/>
              <a:gd name="T39" fmla="*/ 259 h 277"/>
              <a:gd name="T40" fmla="*/ 31 w 69"/>
              <a:gd name="T41" fmla="*/ 257 h 277"/>
              <a:gd name="T42" fmla="*/ 35 w 69"/>
              <a:gd name="T43" fmla="*/ 254 h 277"/>
              <a:gd name="T44" fmla="*/ 38 w 69"/>
              <a:gd name="T45" fmla="*/ 251 h 277"/>
              <a:gd name="T46" fmla="*/ 43 w 69"/>
              <a:gd name="T47" fmla="*/ 246 h 277"/>
              <a:gd name="T48" fmla="*/ 46 w 69"/>
              <a:gd name="T49" fmla="*/ 243 h 277"/>
              <a:gd name="T50" fmla="*/ 49 w 69"/>
              <a:gd name="T51" fmla="*/ 240 h 277"/>
              <a:gd name="T52" fmla="*/ 53 w 69"/>
              <a:gd name="T53" fmla="*/ 236 h 277"/>
              <a:gd name="T54" fmla="*/ 54 w 69"/>
              <a:gd name="T55" fmla="*/ 234 h 277"/>
              <a:gd name="T56" fmla="*/ 56 w 69"/>
              <a:gd name="T57" fmla="*/ 230 h 277"/>
              <a:gd name="T58" fmla="*/ 59 w 69"/>
              <a:gd name="T59" fmla="*/ 225 h 277"/>
              <a:gd name="T60" fmla="*/ 60 w 69"/>
              <a:gd name="T61" fmla="*/ 224 h 277"/>
              <a:gd name="T62" fmla="*/ 62 w 69"/>
              <a:gd name="T63" fmla="*/ 219 h 277"/>
              <a:gd name="T64" fmla="*/ 64 w 69"/>
              <a:gd name="T65" fmla="*/ 216 h 277"/>
              <a:gd name="T66" fmla="*/ 64 w 69"/>
              <a:gd name="T67" fmla="*/ 215 h 277"/>
              <a:gd name="T68" fmla="*/ 66 w 69"/>
              <a:gd name="T69" fmla="*/ 205 h 277"/>
              <a:gd name="T70" fmla="*/ 67 w 69"/>
              <a:gd name="T71" fmla="*/ 204 h 277"/>
              <a:gd name="T72" fmla="*/ 68 w 69"/>
              <a:gd name="T73" fmla="*/ 196 h 277"/>
              <a:gd name="T74" fmla="*/ 68 w 69"/>
              <a:gd name="T75" fmla="*/ 194 h 277"/>
              <a:gd name="T76" fmla="*/ 68 w 69"/>
              <a:gd name="T77" fmla="*/ 0 h 277"/>
              <a:gd name="T78" fmla="*/ 67 w 69"/>
              <a:gd name="T79" fmla="*/ 1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" h="277">
                <a:moveTo>
                  <a:pt x="67" y="10"/>
                </a:moveTo>
                <a:cubicBezTo>
                  <a:pt x="66" y="10"/>
                  <a:pt x="66" y="11"/>
                  <a:pt x="66" y="11"/>
                </a:cubicBezTo>
                <a:cubicBezTo>
                  <a:pt x="66" y="14"/>
                  <a:pt x="65" y="18"/>
                  <a:pt x="64" y="21"/>
                </a:cubicBezTo>
                <a:cubicBezTo>
                  <a:pt x="64" y="23"/>
                  <a:pt x="63" y="24"/>
                  <a:pt x="62" y="24"/>
                </a:cubicBezTo>
                <a:cubicBezTo>
                  <a:pt x="61" y="27"/>
                  <a:pt x="60" y="29"/>
                  <a:pt x="59" y="32"/>
                </a:cubicBezTo>
                <a:cubicBezTo>
                  <a:pt x="58" y="33"/>
                  <a:pt x="58" y="34"/>
                  <a:pt x="56" y="35"/>
                </a:cubicBezTo>
                <a:cubicBezTo>
                  <a:pt x="55" y="38"/>
                  <a:pt x="54" y="40"/>
                  <a:pt x="53" y="41"/>
                </a:cubicBezTo>
                <a:cubicBezTo>
                  <a:pt x="51" y="43"/>
                  <a:pt x="50" y="45"/>
                  <a:pt x="49" y="46"/>
                </a:cubicBezTo>
                <a:cubicBezTo>
                  <a:pt x="47" y="47"/>
                  <a:pt x="45" y="49"/>
                  <a:pt x="43" y="51"/>
                </a:cubicBezTo>
                <a:cubicBezTo>
                  <a:pt x="42" y="53"/>
                  <a:pt x="40" y="55"/>
                  <a:pt x="38" y="57"/>
                </a:cubicBezTo>
                <a:cubicBezTo>
                  <a:pt x="36" y="59"/>
                  <a:pt x="34" y="60"/>
                  <a:pt x="31" y="63"/>
                </a:cubicBezTo>
                <a:cubicBezTo>
                  <a:pt x="30" y="63"/>
                  <a:pt x="29" y="63"/>
                  <a:pt x="29" y="64"/>
                </a:cubicBezTo>
                <a:cubicBezTo>
                  <a:pt x="25" y="67"/>
                  <a:pt x="21" y="70"/>
                  <a:pt x="17" y="73"/>
                </a:cubicBezTo>
                <a:cubicBezTo>
                  <a:pt x="16" y="73"/>
                  <a:pt x="15" y="73"/>
                  <a:pt x="14" y="74"/>
                </a:cubicBezTo>
                <a:cubicBezTo>
                  <a:pt x="10" y="77"/>
                  <a:pt x="5" y="80"/>
                  <a:pt x="0" y="82"/>
                </a:cubicBezTo>
                <a:lnTo>
                  <a:pt x="0" y="276"/>
                </a:lnTo>
                <a:cubicBezTo>
                  <a:pt x="5" y="274"/>
                  <a:pt x="10" y="271"/>
                  <a:pt x="14" y="268"/>
                </a:cubicBezTo>
                <a:cubicBezTo>
                  <a:pt x="15" y="268"/>
                  <a:pt x="16" y="267"/>
                  <a:pt x="17" y="266"/>
                </a:cubicBezTo>
                <a:cubicBezTo>
                  <a:pt x="18" y="266"/>
                  <a:pt x="18" y="266"/>
                  <a:pt x="19" y="265"/>
                </a:cubicBezTo>
                <a:cubicBezTo>
                  <a:pt x="23" y="263"/>
                  <a:pt x="25" y="260"/>
                  <a:pt x="29" y="259"/>
                </a:cubicBezTo>
                <a:cubicBezTo>
                  <a:pt x="29" y="258"/>
                  <a:pt x="30" y="257"/>
                  <a:pt x="31" y="257"/>
                </a:cubicBezTo>
                <a:cubicBezTo>
                  <a:pt x="32" y="255"/>
                  <a:pt x="34" y="254"/>
                  <a:pt x="35" y="254"/>
                </a:cubicBezTo>
                <a:cubicBezTo>
                  <a:pt x="37" y="253"/>
                  <a:pt x="37" y="252"/>
                  <a:pt x="38" y="251"/>
                </a:cubicBezTo>
                <a:cubicBezTo>
                  <a:pt x="40" y="249"/>
                  <a:pt x="42" y="248"/>
                  <a:pt x="43" y="246"/>
                </a:cubicBezTo>
                <a:cubicBezTo>
                  <a:pt x="45" y="244"/>
                  <a:pt x="45" y="244"/>
                  <a:pt x="46" y="243"/>
                </a:cubicBezTo>
                <a:cubicBezTo>
                  <a:pt x="47" y="242"/>
                  <a:pt x="48" y="241"/>
                  <a:pt x="49" y="240"/>
                </a:cubicBezTo>
                <a:cubicBezTo>
                  <a:pt x="50" y="239"/>
                  <a:pt x="51" y="237"/>
                  <a:pt x="53" y="236"/>
                </a:cubicBezTo>
                <a:cubicBezTo>
                  <a:pt x="53" y="235"/>
                  <a:pt x="54" y="234"/>
                  <a:pt x="54" y="234"/>
                </a:cubicBezTo>
                <a:cubicBezTo>
                  <a:pt x="55" y="232"/>
                  <a:pt x="56" y="231"/>
                  <a:pt x="56" y="230"/>
                </a:cubicBezTo>
                <a:cubicBezTo>
                  <a:pt x="58" y="229"/>
                  <a:pt x="58" y="227"/>
                  <a:pt x="59" y="225"/>
                </a:cubicBezTo>
                <a:cubicBezTo>
                  <a:pt x="59" y="225"/>
                  <a:pt x="60" y="225"/>
                  <a:pt x="60" y="224"/>
                </a:cubicBezTo>
                <a:cubicBezTo>
                  <a:pt x="61" y="223"/>
                  <a:pt x="62" y="220"/>
                  <a:pt x="62" y="219"/>
                </a:cubicBezTo>
                <a:cubicBezTo>
                  <a:pt x="63" y="218"/>
                  <a:pt x="64" y="216"/>
                  <a:pt x="64" y="216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5" y="212"/>
                  <a:pt x="66" y="208"/>
                  <a:pt x="66" y="205"/>
                </a:cubicBezTo>
                <a:lnTo>
                  <a:pt x="67" y="204"/>
                </a:lnTo>
                <a:cubicBezTo>
                  <a:pt x="67" y="201"/>
                  <a:pt x="68" y="198"/>
                  <a:pt x="68" y="196"/>
                </a:cubicBezTo>
                <a:cubicBezTo>
                  <a:pt x="68" y="195"/>
                  <a:pt x="68" y="194"/>
                  <a:pt x="68" y="194"/>
                </a:cubicBezTo>
                <a:lnTo>
                  <a:pt x="68" y="0"/>
                </a:lnTo>
                <a:cubicBezTo>
                  <a:pt x="68" y="3"/>
                  <a:pt x="67" y="7"/>
                  <a:pt x="67" y="1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D88A076-9ADE-F646-A2A3-DE24803F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698" y="3427426"/>
            <a:ext cx="50374" cy="198345"/>
          </a:xfrm>
          <a:custGeom>
            <a:avLst/>
            <a:gdLst>
              <a:gd name="T0" fmla="*/ 0 w 69"/>
              <a:gd name="T1" fmla="*/ 194 h 277"/>
              <a:gd name="T2" fmla="*/ 0 w 69"/>
              <a:gd name="T3" fmla="*/ 0 h 277"/>
              <a:gd name="T4" fmla="*/ 68 w 69"/>
              <a:gd name="T5" fmla="*/ 82 h 277"/>
              <a:gd name="T6" fmla="*/ 68 w 69"/>
              <a:gd name="T7" fmla="*/ 276 h 277"/>
              <a:gd name="T8" fmla="*/ 0 w 69"/>
              <a:gd name="T9" fmla="*/ 19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7">
                <a:moveTo>
                  <a:pt x="0" y="194"/>
                </a:moveTo>
                <a:lnTo>
                  <a:pt x="0" y="0"/>
                </a:lnTo>
                <a:cubicBezTo>
                  <a:pt x="0" y="30"/>
                  <a:pt x="23" y="59"/>
                  <a:pt x="68" y="82"/>
                </a:cubicBezTo>
                <a:lnTo>
                  <a:pt x="68" y="276"/>
                </a:lnTo>
                <a:cubicBezTo>
                  <a:pt x="23" y="254"/>
                  <a:pt x="0" y="224"/>
                  <a:pt x="0" y="19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8DA2DCC2-2774-B24C-8BD1-90E31CC0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41" y="3484096"/>
            <a:ext cx="969692" cy="623374"/>
          </a:xfrm>
          <a:custGeom>
            <a:avLst/>
            <a:gdLst>
              <a:gd name="T0" fmla="*/ 1358 w 1359"/>
              <a:gd name="T1" fmla="*/ 0 h 874"/>
              <a:gd name="T2" fmla="*/ 1358 w 1359"/>
              <a:gd name="T3" fmla="*/ 194 h 874"/>
              <a:gd name="T4" fmla="*/ 0 w 1359"/>
              <a:gd name="T5" fmla="*/ 873 h 874"/>
              <a:gd name="T6" fmla="*/ 0 w 1359"/>
              <a:gd name="T7" fmla="*/ 679 h 874"/>
              <a:gd name="T8" fmla="*/ 1358 w 1359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4">
                <a:moveTo>
                  <a:pt x="1358" y="0"/>
                </a:moveTo>
                <a:lnTo>
                  <a:pt x="1358" y="194"/>
                </a:lnTo>
                <a:lnTo>
                  <a:pt x="0" y="873"/>
                </a:lnTo>
                <a:lnTo>
                  <a:pt x="0" y="679"/>
                </a:lnTo>
                <a:lnTo>
                  <a:pt x="1358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277959B-79B4-B948-9A8B-0632E163A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924" y="3484096"/>
            <a:ext cx="969692" cy="623374"/>
          </a:xfrm>
          <a:custGeom>
            <a:avLst/>
            <a:gdLst>
              <a:gd name="T0" fmla="*/ 1358 w 1359"/>
              <a:gd name="T1" fmla="*/ 679 h 874"/>
              <a:gd name="T2" fmla="*/ 1358 w 1359"/>
              <a:gd name="T3" fmla="*/ 873 h 874"/>
              <a:gd name="T4" fmla="*/ 0 w 1359"/>
              <a:gd name="T5" fmla="*/ 194 h 874"/>
              <a:gd name="T6" fmla="*/ 0 w 1359"/>
              <a:gd name="T7" fmla="*/ 0 h 874"/>
              <a:gd name="T8" fmla="*/ 1358 w 1359"/>
              <a:gd name="T9" fmla="*/ 679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4">
                <a:moveTo>
                  <a:pt x="1358" y="679"/>
                </a:moveTo>
                <a:lnTo>
                  <a:pt x="1358" y="873"/>
                </a:lnTo>
                <a:lnTo>
                  <a:pt x="0" y="194"/>
                </a:lnTo>
                <a:lnTo>
                  <a:pt x="0" y="0"/>
                </a:lnTo>
                <a:lnTo>
                  <a:pt x="1358" y="679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331575B-BF3F-7C44-86C8-4C6CECB0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7807" y="2860723"/>
            <a:ext cx="2304594" cy="1136554"/>
          </a:xfrm>
          <a:custGeom>
            <a:avLst/>
            <a:gdLst>
              <a:gd name="T0" fmla="*/ 1614 w 3227"/>
              <a:gd name="T1" fmla="*/ 0 h 1591"/>
              <a:gd name="T2" fmla="*/ 1778 w 3227"/>
              <a:gd name="T3" fmla="*/ 33 h 1591"/>
              <a:gd name="T4" fmla="*/ 3136 w 3227"/>
              <a:gd name="T5" fmla="*/ 713 h 1591"/>
              <a:gd name="T6" fmla="*/ 3136 w 3227"/>
              <a:gd name="T7" fmla="*/ 877 h 1591"/>
              <a:gd name="T8" fmla="*/ 1778 w 3227"/>
              <a:gd name="T9" fmla="*/ 1556 h 1591"/>
              <a:gd name="T10" fmla="*/ 1614 w 3227"/>
              <a:gd name="T11" fmla="*/ 1590 h 1591"/>
              <a:gd name="T12" fmla="*/ 1449 w 3227"/>
              <a:gd name="T13" fmla="*/ 1556 h 1591"/>
              <a:gd name="T14" fmla="*/ 91 w 3227"/>
              <a:gd name="T15" fmla="*/ 877 h 1591"/>
              <a:gd name="T16" fmla="*/ 91 w 3227"/>
              <a:gd name="T17" fmla="*/ 713 h 1591"/>
              <a:gd name="T18" fmla="*/ 1449 w 3227"/>
              <a:gd name="T19" fmla="*/ 33 h 1591"/>
              <a:gd name="T20" fmla="*/ 1614 w 3227"/>
              <a:gd name="T21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7" h="1591">
                <a:moveTo>
                  <a:pt x="1614" y="0"/>
                </a:moveTo>
                <a:cubicBezTo>
                  <a:pt x="1673" y="0"/>
                  <a:pt x="1732" y="11"/>
                  <a:pt x="1778" y="33"/>
                </a:cubicBezTo>
                <a:lnTo>
                  <a:pt x="3136" y="713"/>
                </a:lnTo>
                <a:cubicBezTo>
                  <a:pt x="3226" y="758"/>
                  <a:pt x="3226" y="831"/>
                  <a:pt x="3136" y="877"/>
                </a:cubicBezTo>
                <a:lnTo>
                  <a:pt x="1778" y="1556"/>
                </a:lnTo>
                <a:cubicBezTo>
                  <a:pt x="1732" y="1579"/>
                  <a:pt x="1673" y="1590"/>
                  <a:pt x="1614" y="1590"/>
                </a:cubicBezTo>
                <a:cubicBezTo>
                  <a:pt x="1554" y="1590"/>
                  <a:pt x="1495" y="1579"/>
                  <a:pt x="1449" y="1556"/>
                </a:cubicBezTo>
                <a:lnTo>
                  <a:pt x="91" y="877"/>
                </a:lnTo>
                <a:cubicBezTo>
                  <a:pt x="0" y="831"/>
                  <a:pt x="0" y="758"/>
                  <a:pt x="91" y="713"/>
                </a:cubicBezTo>
                <a:lnTo>
                  <a:pt x="1449" y="33"/>
                </a:lnTo>
                <a:cubicBezTo>
                  <a:pt x="1495" y="11"/>
                  <a:pt x="1554" y="0"/>
                  <a:pt x="161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F3F77BA-E8FA-BF46-835D-64B064011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3616" y="3968942"/>
            <a:ext cx="236125" cy="163715"/>
          </a:xfrm>
          <a:custGeom>
            <a:avLst/>
            <a:gdLst>
              <a:gd name="T0" fmla="*/ 300 w 330"/>
              <a:gd name="T1" fmla="*/ 12 h 229"/>
              <a:gd name="T2" fmla="*/ 275 w 330"/>
              <a:gd name="T3" fmla="*/ 20 h 229"/>
              <a:gd name="T4" fmla="*/ 254 w 330"/>
              <a:gd name="T5" fmla="*/ 25 h 229"/>
              <a:gd name="T6" fmla="*/ 230 w 330"/>
              <a:gd name="T7" fmla="*/ 29 h 229"/>
              <a:gd name="T8" fmla="*/ 205 w 330"/>
              <a:gd name="T9" fmla="*/ 32 h 229"/>
              <a:gd name="T10" fmla="*/ 183 w 330"/>
              <a:gd name="T11" fmla="*/ 34 h 229"/>
              <a:gd name="T12" fmla="*/ 148 w 330"/>
              <a:gd name="T13" fmla="*/ 34 h 229"/>
              <a:gd name="T14" fmla="*/ 122 w 330"/>
              <a:gd name="T15" fmla="*/ 32 h 229"/>
              <a:gd name="T16" fmla="*/ 100 w 330"/>
              <a:gd name="T17" fmla="*/ 30 h 229"/>
              <a:gd name="T18" fmla="*/ 80 w 330"/>
              <a:gd name="T19" fmla="*/ 26 h 229"/>
              <a:gd name="T20" fmla="*/ 60 w 330"/>
              <a:gd name="T21" fmla="*/ 22 h 229"/>
              <a:gd name="T22" fmla="*/ 40 w 330"/>
              <a:gd name="T23" fmla="*/ 16 h 229"/>
              <a:gd name="T24" fmla="*/ 18 w 330"/>
              <a:gd name="T25" fmla="*/ 8 h 229"/>
              <a:gd name="T26" fmla="*/ 0 w 330"/>
              <a:gd name="T27" fmla="*/ 194 h 229"/>
              <a:gd name="T28" fmla="*/ 18 w 330"/>
              <a:gd name="T29" fmla="*/ 203 h 229"/>
              <a:gd name="T30" fmla="*/ 40 w 330"/>
              <a:gd name="T31" fmla="*/ 210 h 229"/>
              <a:gd name="T32" fmla="*/ 49 w 330"/>
              <a:gd name="T33" fmla="*/ 213 h 229"/>
              <a:gd name="T34" fmla="*/ 63 w 330"/>
              <a:gd name="T35" fmla="*/ 217 h 229"/>
              <a:gd name="T36" fmla="*/ 80 w 330"/>
              <a:gd name="T37" fmla="*/ 221 h 229"/>
              <a:gd name="T38" fmla="*/ 93 w 330"/>
              <a:gd name="T39" fmla="*/ 222 h 229"/>
              <a:gd name="T40" fmla="*/ 101 w 330"/>
              <a:gd name="T41" fmla="*/ 224 h 229"/>
              <a:gd name="T42" fmla="*/ 122 w 330"/>
              <a:gd name="T43" fmla="*/ 227 h 229"/>
              <a:gd name="T44" fmla="*/ 141 w 330"/>
              <a:gd name="T45" fmla="*/ 228 h 229"/>
              <a:gd name="T46" fmla="*/ 159 w 330"/>
              <a:gd name="T47" fmla="*/ 228 h 229"/>
              <a:gd name="T48" fmla="*/ 179 w 330"/>
              <a:gd name="T49" fmla="*/ 228 h 229"/>
              <a:gd name="T50" fmla="*/ 195 w 330"/>
              <a:gd name="T51" fmla="*/ 227 h 229"/>
              <a:gd name="T52" fmla="*/ 205 w 330"/>
              <a:gd name="T53" fmla="*/ 227 h 229"/>
              <a:gd name="T54" fmla="*/ 230 w 330"/>
              <a:gd name="T55" fmla="*/ 223 h 229"/>
              <a:gd name="T56" fmla="*/ 254 w 330"/>
              <a:gd name="T57" fmla="*/ 219 h 229"/>
              <a:gd name="T58" fmla="*/ 273 w 330"/>
              <a:gd name="T59" fmla="*/ 215 h 229"/>
              <a:gd name="T60" fmla="*/ 294 w 330"/>
              <a:gd name="T61" fmla="*/ 209 h 229"/>
              <a:gd name="T62" fmla="*/ 313 w 330"/>
              <a:gd name="T63" fmla="*/ 201 h 229"/>
              <a:gd name="T64" fmla="*/ 329 w 330"/>
              <a:gd name="T65" fmla="*/ 194 h 229"/>
              <a:gd name="T66" fmla="*/ 313 w 330"/>
              <a:gd name="T67" fmla="*/ 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0" h="229">
                <a:moveTo>
                  <a:pt x="313" y="7"/>
                </a:moveTo>
                <a:cubicBezTo>
                  <a:pt x="309" y="9"/>
                  <a:pt x="305" y="10"/>
                  <a:pt x="300" y="12"/>
                </a:cubicBezTo>
                <a:cubicBezTo>
                  <a:pt x="298" y="13"/>
                  <a:pt x="296" y="14"/>
                  <a:pt x="294" y="14"/>
                </a:cubicBezTo>
                <a:cubicBezTo>
                  <a:pt x="288" y="16"/>
                  <a:pt x="282" y="18"/>
                  <a:pt x="275" y="20"/>
                </a:cubicBezTo>
                <a:cubicBezTo>
                  <a:pt x="275" y="20"/>
                  <a:pt x="274" y="20"/>
                  <a:pt x="272" y="20"/>
                </a:cubicBezTo>
                <a:cubicBezTo>
                  <a:pt x="267" y="22"/>
                  <a:pt x="260" y="23"/>
                  <a:pt x="254" y="25"/>
                </a:cubicBezTo>
                <a:cubicBezTo>
                  <a:pt x="253" y="25"/>
                  <a:pt x="253" y="25"/>
                  <a:pt x="252" y="25"/>
                </a:cubicBezTo>
                <a:cubicBezTo>
                  <a:pt x="245" y="27"/>
                  <a:pt x="237" y="28"/>
                  <a:pt x="230" y="29"/>
                </a:cubicBezTo>
                <a:cubicBezTo>
                  <a:pt x="230" y="30"/>
                  <a:pt x="229" y="30"/>
                  <a:pt x="229" y="30"/>
                </a:cubicBezTo>
                <a:cubicBezTo>
                  <a:pt x="221" y="31"/>
                  <a:pt x="213" y="32"/>
                  <a:pt x="205" y="32"/>
                </a:cubicBezTo>
                <a:cubicBezTo>
                  <a:pt x="202" y="33"/>
                  <a:pt x="198" y="33"/>
                  <a:pt x="195" y="33"/>
                </a:cubicBezTo>
                <a:cubicBezTo>
                  <a:pt x="191" y="33"/>
                  <a:pt x="187" y="33"/>
                  <a:pt x="183" y="34"/>
                </a:cubicBezTo>
                <a:cubicBezTo>
                  <a:pt x="177" y="34"/>
                  <a:pt x="171" y="34"/>
                  <a:pt x="165" y="34"/>
                </a:cubicBezTo>
                <a:cubicBezTo>
                  <a:pt x="159" y="34"/>
                  <a:pt x="154" y="34"/>
                  <a:pt x="148" y="34"/>
                </a:cubicBezTo>
                <a:cubicBezTo>
                  <a:pt x="146" y="33"/>
                  <a:pt x="143" y="33"/>
                  <a:pt x="141" y="33"/>
                </a:cubicBezTo>
                <a:cubicBezTo>
                  <a:pt x="134" y="33"/>
                  <a:pt x="128" y="33"/>
                  <a:pt x="122" y="32"/>
                </a:cubicBezTo>
                <a:cubicBezTo>
                  <a:pt x="121" y="32"/>
                  <a:pt x="121" y="32"/>
                  <a:pt x="120" y="32"/>
                </a:cubicBezTo>
                <a:cubicBezTo>
                  <a:pt x="113" y="32"/>
                  <a:pt x="107" y="30"/>
                  <a:pt x="100" y="30"/>
                </a:cubicBezTo>
                <a:cubicBezTo>
                  <a:pt x="98" y="29"/>
                  <a:pt x="95" y="28"/>
                  <a:pt x="93" y="28"/>
                </a:cubicBezTo>
                <a:cubicBezTo>
                  <a:pt x="88" y="28"/>
                  <a:pt x="84" y="27"/>
                  <a:pt x="80" y="26"/>
                </a:cubicBezTo>
                <a:cubicBezTo>
                  <a:pt x="77" y="25"/>
                  <a:pt x="74" y="25"/>
                  <a:pt x="71" y="24"/>
                </a:cubicBezTo>
                <a:cubicBezTo>
                  <a:pt x="68" y="23"/>
                  <a:pt x="64" y="22"/>
                  <a:pt x="60" y="22"/>
                </a:cubicBezTo>
                <a:cubicBezTo>
                  <a:pt x="57" y="20"/>
                  <a:pt x="53" y="20"/>
                  <a:pt x="49" y="19"/>
                </a:cubicBezTo>
                <a:cubicBezTo>
                  <a:pt x="46" y="18"/>
                  <a:pt x="43" y="17"/>
                  <a:pt x="40" y="16"/>
                </a:cubicBezTo>
                <a:cubicBezTo>
                  <a:pt x="33" y="14"/>
                  <a:pt x="27" y="11"/>
                  <a:pt x="20" y="9"/>
                </a:cubicBezTo>
                <a:lnTo>
                  <a:pt x="18" y="8"/>
                </a:lnTo>
                <a:cubicBezTo>
                  <a:pt x="12" y="6"/>
                  <a:pt x="6" y="3"/>
                  <a:pt x="0" y="0"/>
                </a:cubicBezTo>
                <a:lnTo>
                  <a:pt x="0" y="194"/>
                </a:lnTo>
                <a:cubicBezTo>
                  <a:pt x="6" y="197"/>
                  <a:pt x="12" y="200"/>
                  <a:pt x="18" y="202"/>
                </a:cubicBezTo>
                <a:lnTo>
                  <a:pt x="18" y="203"/>
                </a:lnTo>
                <a:cubicBezTo>
                  <a:pt x="19" y="203"/>
                  <a:pt x="20" y="203"/>
                  <a:pt x="20" y="203"/>
                </a:cubicBezTo>
                <a:cubicBezTo>
                  <a:pt x="27" y="206"/>
                  <a:pt x="33" y="208"/>
                  <a:pt x="40" y="210"/>
                </a:cubicBezTo>
                <a:cubicBezTo>
                  <a:pt x="41" y="211"/>
                  <a:pt x="42" y="211"/>
                  <a:pt x="42" y="211"/>
                </a:cubicBezTo>
                <a:cubicBezTo>
                  <a:pt x="45" y="212"/>
                  <a:pt x="47" y="212"/>
                  <a:pt x="49" y="213"/>
                </a:cubicBezTo>
                <a:cubicBezTo>
                  <a:pt x="53" y="214"/>
                  <a:pt x="57" y="215"/>
                  <a:pt x="60" y="216"/>
                </a:cubicBezTo>
                <a:cubicBezTo>
                  <a:pt x="61" y="216"/>
                  <a:pt x="62" y="216"/>
                  <a:pt x="63" y="217"/>
                </a:cubicBezTo>
                <a:cubicBezTo>
                  <a:pt x="66" y="217"/>
                  <a:pt x="69" y="218"/>
                  <a:pt x="71" y="219"/>
                </a:cubicBezTo>
                <a:cubicBezTo>
                  <a:pt x="74" y="219"/>
                  <a:pt x="77" y="220"/>
                  <a:pt x="80" y="221"/>
                </a:cubicBezTo>
                <a:cubicBezTo>
                  <a:pt x="80" y="221"/>
                  <a:pt x="81" y="221"/>
                  <a:pt x="82" y="221"/>
                </a:cubicBezTo>
                <a:cubicBezTo>
                  <a:pt x="86" y="222"/>
                  <a:pt x="90" y="222"/>
                  <a:pt x="93" y="222"/>
                </a:cubicBezTo>
                <a:cubicBezTo>
                  <a:pt x="95" y="223"/>
                  <a:pt x="98" y="223"/>
                  <a:pt x="100" y="223"/>
                </a:cubicBezTo>
                <a:cubicBezTo>
                  <a:pt x="100" y="223"/>
                  <a:pt x="100" y="224"/>
                  <a:pt x="101" y="224"/>
                </a:cubicBezTo>
                <a:cubicBezTo>
                  <a:pt x="107" y="225"/>
                  <a:pt x="113" y="225"/>
                  <a:pt x="120" y="226"/>
                </a:cubicBezTo>
                <a:cubicBezTo>
                  <a:pt x="121" y="226"/>
                  <a:pt x="121" y="226"/>
                  <a:pt x="122" y="227"/>
                </a:cubicBezTo>
                <a:cubicBezTo>
                  <a:pt x="127" y="227"/>
                  <a:pt x="133" y="227"/>
                  <a:pt x="139" y="228"/>
                </a:cubicBezTo>
                <a:cubicBezTo>
                  <a:pt x="140" y="228"/>
                  <a:pt x="140" y="228"/>
                  <a:pt x="141" y="228"/>
                </a:cubicBezTo>
                <a:cubicBezTo>
                  <a:pt x="143" y="228"/>
                  <a:pt x="146" y="228"/>
                  <a:pt x="148" y="228"/>
                </a:cubicBezTo>
                <a:cubicBezTo>
                  <a:pt x="152" y="228"/>
                  <a:pt x="155" y="228"/>
                  <a:pt x="159" y="228"/>
                </a:cubicBezTo>
                <a:cubicBezTo>
                  <a:pt x="161" y="228"/>
                  <a:pt x="162" y="228"/>
                  <a:pt x="165" y="228"/>
                </a:cubicBezTo>
                <a:cubicBezTo>
                  <a:pt x="170" y="228"/>
                  <a:pt x="174" y="228"/>
                  <a:pt x="179" y="228"/>
                </a:cubicBezTo>
                <a:cubicBezTo>
                  <a:pt x="181" y="228"/>
                  <a:pt x="182" y="228"/>
                  <a:pt x="183" y="228"/>
                </a:cubicBezTo>
                <a:cubicBezTo>
                  <a:pt x="187" y="228"/>
                  <a:pt x="191" y="227"/>
                  <a:pt x="195" y="227"/>
                </a:cubicBezTo>
                <a:cubicBezTo>
                  <a:pt x="198" y="227"/>
                  <a:pt x="200" y="227"/>
                  <a:pt x="203" y="227"/>
                </a:cubicBezTo>
                <a:lnTo>
                  <a:pt x="205" y="227"/>
                </a:lnTo>
                <a:cubicBezTo>
                  <a:pt x="213" y="226"/>
                  <a:pt x="221" y="225"/>
                  <a:pt x="229" y="223"/>
                </a:cubicBezTo>
                <a:lnTo>
                  <a:pt x="230" y="223"/>
                </a:lnTo>
                <a:cubicBezTo>
                  <a:pt x="237" y="222"/>
                  <a:pt x="245" y="221"/>
                  <a:pt x="252" y="220"/>
                </a:cubicBezTo>
                <a:cubicBezTo>
                  <a:pt x="253" y="220"/>
                  <a:pt x="253" y="219"/>
                  <a:pt x="254" y="219"/>
                </a:cubicBezTo>
                <a:cubicBezTo>
                  <a:pt x="260" y="218"/>
                  <a:pt x="267" y="217"/>
                  <a:pt x="272" y="215"/>
                </a:cubicBezTo>
                <a:cubicBezTo>
                  <a:pt x="273" y="215"/>
                  <a:pt x="273" y="215"/>
                  <a:pt x="273" y="215"/>
                </a:cubicBezTo>
                <a:cubicBezTo>
                  <a:pt x="274" y="214"/>
                  <a:pt x="275" y="214"/>
                  <a:pt x="275" y="214"/>
                </a:cubicBezTo>
                <a:cubicBezTo>
                  <a:pt x="282" y="212"/>
                  <a:pt x="288" y="211"/>
                  <a:pt x="294" y="209"/>
                </a:cubicBezTo>
                <a:cubicBezTo>
                  <a:pt x="296" y="208"/>
                  <a:pt x="298" y="207"/>
                  <a:pt x="300" y="206"/>
                </a:cubicBezTo>
                <a:cubicBezTo>
                  <a:pt x="305" y="205"/>
                  <a:pt x="309" y="203"/>
                  <a:pt x="313" y="201"/>
                </a:cubicBezTo>
                <a:cubicBezTo>
                  <a:pt x="314" y="201"/>
                  <a:pt x="315" y="200"/>
                  <a:pt x="316" y="200"/>
                </a:cubicBezTo>
                <a:cubicBezTo>
                  <a:pt x="320" y="198"/>
                  <a:pt x="324" y="197"/>
                  <a:pt x="329" y="194"/>
                </a:cubicBezTo>
                <a:lnTo>
                  <a:pt x="329" y="0"/>
                </a:lnTo>
                <a:cubicBezTo>
                  <a:pt x="324" y="3"/>
                  <a:pt x="319" y="4"/>
                  <a:pt x="313" y="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A5B6298-247F-6147-9B6F-DC2247DD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1012" y="3355013"/>
            <a:ext cx="598187" cy="141677"/>
          </a:xfrm>
          <a:custGeom>
            <a:avLst/>
            <a:gdLst>
              <a:gd name="T0" fmla="*/ 839 w 840"/>
              <a:gd name="T1" fmla="*/ 99 h 199"/>
              <a:gd name="T2" fmla="*/ 419 w 840"/>
              <a:gd name="T3" fmla="*/ 198 h 199"/>
              <a:gd name="T4" fmla="*/ 0 w 840"/>
              <a:gd name="T5" fmla="*/ 99 h 199"/>
              <a:gd name="T6" fmla="*/ 419 w 840"/>
              <a:gd name="T7" fmla="*/ 0 h 199"/>
              <a:gd name="T8" fmla="*/ 839 w 840"/>
              <a:gd name="T9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199">
                <a:moveTo>
                  <a:pt x="839" y="99"/>
                </a:moveTo>
                <a:cubicBezTo>
                  <a:pt x="839" y="154"/>
                  <a:pt x="651" y="198"/>
                  <a:pt x="419" y="198"/>
                </a:cubicBezTo>
                <a:cubicBezTo>
                  <a:pt x="187" y="198"/>
                  <a:pt x="0" y="154"/>
                  <a:pt x="0" y="99"/>
                </a:cubicBezTo>
                <a:cubicBezTo>
                  <a:pt x="0" y="44"/>
                  <a:pt x="187" y="0"/>
                  <a:pt x="419" y="0"/>
                </a:cubicBezTo>
                <a:cubicBezTo>
                  <a:pt x="651" y="0"/>
                  <a:pt x="839" y="44"/>
                  <a:pt x="839" y="9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D84F0C3B-CEE2-5946-B05F-8D3FB9B9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137" y="1960294"/>
            <a:ext cx="1271934" cy="1467132"/>
          </a:xfrm>
          <a:custGeom>
            <a:avLst/>
            <a:gdLst>
              <a:gd name="T0" fmla="*/ 1779 w 1780"/>
              <a:gd name="T1" fmla="*/ 889 h 2054"/>
              <a:gd name="T2" fmla="*/ 889 w 1780"/>
              <a:gd name="T3" fmla="*/ 0 h 2054"/>
              <a:gd name="T4" fmla="*/ 0 w 1780"/>
              <a:gd name="T5" fmla="*/ 889 h 2054"/>
              <a:gd name="T6" fmla="*/ 722 w 1780"/>
              <a:gd name="T7" fmla="*/ 1763 h 2054"/>
              <a:gd name="T8" fmla="*/ 889 w 1780"/>
              <a:gd name="T9" fmla="*/ 2053 h 2054"/>
              <a:gd name="T10" fmla="*/ 1057 w 1780"/>
              <a:gd name="T11" fmla="*/ 1763 h 2054"/>
              <a:gd name="T12" fmla="*/ 1779 w 1780"/>
              <a:gd name="T13" fmla="*/ 8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89"/>
                </a:moveTo>
                <a:cubicBezTo>
                  <a:pt x="1779" y="398"/>
                  <a:pt x="1381" y="0"/>
                  <a:pt x="889" y="0"/>
                </a:cubicBezTo>
                <a:cubicBezTo>
                  <a:pt x="398" y="0"/>
                  <a:pt x="0" y="398"/>
                  <a:pt x="0" y="889"/>
                </a:cubicBezTo>
                <a:cubicBezTo>
                  <a:pt x="0" y="1323"/>
                  <a:pt x="311" y="1685"/>
                  <a:pt x="722" y="1763"/>
                </a:cubicBezTo>
                <a:lnTo>
                  <a:pt x="889" y="2053"/>
                </a:lnTo>
                <a:lnTo>
                  <a:pt x="1057" y="1763"/>
                </a:lnTo>
                <a:cubicBezTo>
                  <a:pt x="1468" y="1685"/>
                  <a:pt x="1779" y="1323"/>
                  <a:pt x="1779" y="88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B9C3411-2157-D54D-934E-9CF77BF83B23}"/>
              </a:ext>
            </a:extLst>
          </p:cNvPr>
          <p:cNvSpPr txBox="1"/>
          <p:nvPr/>
        </p:nvSpPr>
        <p:spPr>
          <a:xfrm>
            <a:off x="10333853" y="2233155"/>
            <a:ext cx="49565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AEB41844-093F-424B-B804-22AC2D875B64}"/>
              </a:ext>
            </a:extLst>
          </p:cNvPr>
          <p:cNvSpPr txBox="1">
            <a:spLocks/>
          </p:cNvSpPr>
          <p:nvPr/>
        </p:nvSpPr>
        <p:spPr>
          <a:xfrm>
            <a:off x="9450649" y="5798148"/>
            <a:ext cx="2281752" cy="96949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GB" sz="1200" b="1" dirty="0">
                <a:solidFill>
                  <a:schemeClr val="tx1"/>
                </a:solidFill>
                <a:latin typeface="Dubai" panose="020B0503030403030204" pitchFamily="34" charset="-78"/>
                <a:ea typeface="Lato Light" panose="020F0502020204030203" pitchFamily="34" charset="0"/>
                <a:cs typeface="Dubai" panose="020B0503030403030204" pitchFamily="34" charset="-78"/>
              </a:rPr>
              <a:t>MAKING A FINISHED FINAL OBJECT THAT IS MADE WELL AND SHOWS  SKILLS AND KNOWLEDGE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5F261D-A0B8-D34C-9566-60C9197D42AA}"/>
              </a:ext>
            </a:extLst>
          </p:cNvPr>
          <p:cNvSpPr txBox="1"/>
          <p:nvPr/>
        </p:nvSpPr>
        <p:spPr>
          <a:xfrm>
            <a:off x="9035750" y="4199535"/>
            <a:ext cx="3209405" cy="156966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PRESENT </a:t>
            </a:r>
            <a:b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</a:br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A PERSONAL AND MEANINGFUL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RESPONSE THAT REALISES 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INTENTIONS SHOWING AN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UNDERSTANDING OF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Dubai" panose="020B0503030403030204" pitchFamily="34" charset="-78"/>
                <a:ea typeface="League Spartan" charset="0"/>
                <a:cs typeface="Dubai" panose="020B0503030403030204" pitchFamily="34" charset="-78"/>
              </a:rPr>
              <a:t>VISUAL LANGUAGE</a:t>
            </a:r>
            <a:endParaRPr lang="en-US" sz="1600" b="1" dirty="0">
              <a:solidFill>
                <a:schemeClr val="tx2"/>
              </a:solidFill>
              <a:latin typeface="Dubai" panose="020B0503030403030204" pitchFamily="34" charset="-78"/>
              <a:ea typeface="League Spartan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180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7" grpId="0" animBg="1"/>
      <p:bldP spid="68" grpId="0" animBg="1"/>
      <p:bldP spid="70" grpId="0"/>
      <p:bldP spid="71" grpId="0"/>
      <p:bldP spid="73" grpId="0" animBg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BC3712-2820-CF99-1AC3-EEA3FD63D75D}"/>
              </a:ext>
            </a:extLst>
          </p:cNvPr>
          <p:cNvSpPr txBox="1"/>
          <p:nvPr/>
        </p:nvSpPr>
        <p:spPr>
          <a:xfrm>
            <a:off x="4577500" y="199538"/>
            <a:ext cx="3041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EXEMPLAR WORK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786DC-5E92-13CB-C148-6EE92231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89" y="842334"/>
            <a:ext cx="3681413" cy="276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hand holding a card&#10;&#10;Description automatically generated with low confidence">
            <a:extLst>
              <a:ext uri="{FF2B5EF4-FFF2-40B4-BE49-F238E27FC236}">
                <a16:creationId xmlns:a16="http://schemas.microsoft.com/office/drawing/2014/main" id="{BA55281E-D838-919F-6A41-3899FB4A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655" y="1215199"/>
            <a:ext cx="3567689" cy="2016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hand holding a pen over a drawing on a white paper&#10;&#10;Description automatically generated with low confidence">
            <a:extLst>
              <a:ext uri="{FF2B5EF4-FFF2-40B4-BE49-F238E27FC236}">
                <a16:creationId xmlns:a16="http://schemas.microsoft.com/office/drawing/2014/main" id="{93CCCB30-B720-FC3C-6E0E-FA4D214A4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92" y="3999388"/>
            <a:ext cx="3681413" cy="2070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CED6E-9DC1-C8B2-C89B-B363D9A2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080" y="3897402"/>
            <a:ext cx="3681413" cy="2761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45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BC3712-2820-CF99-1AC3-EEA3FD63D75D}"/>
              </a:ext>
            </a:extLst>
          </p:cNvPr>
          <p:cNvSpPr txBox="1"/>
          <p:nvPr/>
        </p:nvSpPr>
        <p:spPr>
          <a:xfrm>
            <a:off x="4577500" y="199538"/>
            <a:ext cx="3041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EXEMPLAR WORK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2BBF3-2D7E-5AFE-C972-60405497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08" y="878006"/>
            <a:ext cx="3719734" cy="2475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B6191-8151-2867-183E-E5353D19C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13" y="878006"/>
            <a:ext cx="3930388" cy="2943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F510A-9B83-3670-3EFC-BECC08CDAE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04" b="14321"/>
          <a:stretch/>
        </p:blipFill>
        <p:spPr>
          <a:xfrm>
            <a:off x="6990996" y="4178767"/>
            <a:ext cx="3631623" cy="2369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5B683-893F-D967-2756-DCC6A3DB8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39" y="3763098"/>
            <a:ext cx="5098061" cy="2854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8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8CA6A0-12C1-929B-0CF4-DF4DD24E9F93}"/>
              </a:ext>
            </a:extLst>
          </p:cNvPr>
          <p:cNvSpPr txBox="1"/>
          <p:nvPr/>
        </p:nvSpPr>
        <p:spPr>
          <a:xfrm>
            <a:off x="4554323" y="199538"/>
            <a:ext cx="3087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STUDENT QUOTES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8E112-D51D-2736-7082-67ECDF471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rcRect b="18547"/>
          <a:stretch/>
        </p:blipFill>
        <p:spPr>
          <a:xfrm>
            <a:off x="1271381" y="1202653"/>
            <a:ext cx="1586289" cy="1292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380C2-D2F2-CF2F-5A0E-CE8E9FCDD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rcRect b="18547"/>
          <a:stretch/>
        </p:blipFill>
        <p:spPr>
          <a:xfrm>
            <a:off x="2576720" y="2782956"/>
            <a:ext cx="1586289" cy="1292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836FF-54C1-4202-E755-FB6591086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</a:blip>
          <a:srcRect b="18547"/>
          <a:stretch/>
        </p:blipFill>
        <p:spPr>
          <a:xfrm>
            <a:off x="3850630" y="4313572"/>
            <a:ext cx="1586289" cy="1292087"/>
          </a:xfrm>
          <a:prstGeom prst="rect">
            <a:avLst/>
          </a:prstGeom>
        </p:spPr>
      </p:pic>
      <p:sp>
        <p:nvSpPr>
          <p:cNvPr id="9" name="Freeform 64">
            <a:extLst>
              <a:ext uri="{FF2B5EF4-FFF2-40B4-BE49-F238E27FC236}">
                <a16:creationId xmlns:a16="http://schemas.microsoft.com/office/drawing/2014/main" id="{9E670FF2-DAFE-4272-A88A-7C97D853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774" y="1202653"/>
            <a:ext cx="5225704" cy="1292087"/>
          </a:xfrm>
          <a:prstGeom prst="roundRect">
            <a:avLst>
              <a:gd name="adj" fmla="val 9389"/>
            </a:avLst>
          </a:prstGeom>
          <a:solidFill>
            <a:srgbClr val="FFFFFF">
              <a:alpha val="50196"/>
            </a:srgbClr>
          </a:solidFill>
          <a:ln w="50800" cap="flat">
            <a:solidFill>
              <a:srgbClr val="1D4999">
                <a:alpha val="50196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“WE GET TO STUDY A GREAT RANGE OF DESIGNERS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AND I FEEL INSPIRED TO BE AS CREATIVE AS POSSIBLE.”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Open Sans" panose="020B0606030504020204" pitchFamily="34" charset="0"/>
              <a:cs typeface="Dubai" panose="020B0503030403030204" pitchFamily="34" charset="-78"/>
            </a:endParaRPr>
          </a:p>
        </p:txBody>
      </p:sp>
      <p:sp>
        <p:nvSpPr>
          <p:cNvPr id="10" name="Freeform 64">
            <a:extLst>
              <a:ext uri="{FF2B5EF4-FFF2-40B4-BE49-F238E27FC236}">
                <a16:creationId xmlns:a16="http://schemas.microsoft.com/office/drawing/2014/main" id="{CFDC3F55-ADEE-25FD-8757-FCEA7EC7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576" y="2758112"/>
            <a:ext cx="5225704" cy="1292087"/>
          </a:xfrm>
          <a:prstGeom prst="roundRect">
            <a:avLst>
              <a:gd name="adj" fmla="val 9389"/>
            </a:avLst>
          </a:prstGeom>
          <a:solidFill>
            <a:srgbClr val="FFFFFF">
              <a:alpha val="50196"/>
            </a:srgbClr>
          </a:solidFill>
          <a:ln w="50800" cap="flat">
            <a:solidFill>
              <a:srgbClr val="4A8522">
                <a:alpha val="50196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“WE HAVE SUCH A WIDE CHOICE OF THINGS WE CAN DESIGN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AND GET HELP AND GUIDANCE ALONG THE WAY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PRODUCE OUR BEST.”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Open Sans" panose="020B0606030504020204" pitchFamily="34" charset="0"/>
              <a:cs typeface="Dubai" panose="020B0503030403030204" pitchFamily="34" charset="-78"/>
            </a:endParaRPr>
          </a:p>
        </p:txBody>
      </p:sp>
      <p:sp>
        <p:nvSpPr>
          <p:cNvPr id="11" name="Freeform 64">
            <a:extLst>
              <a:ext uri="{FF2B5EF4-FFF2-40B4-BE49-F238E27FC236}">
                <a16:creationId xmlns:a16="http://schemas.microsoft.com/office/drawing/2014/main" id="{B2E88C7F-16C2-2FDA-026B-999C7E6E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626" y="4318544"/>
            <a:ext cx="5225704" cy="1292087"/>
          </a:xfrm>
          <a:prstGeom prst="roundRect">
            <a:avLst>
              <a:gd name="adj" fmla="val 9389"/>
            </a:avLst>
          </a:prstGeom>
          <a:solidFill>
            <a:srgbClr val="FFFFFF">
              <a:alpha val="50196"/>
            </a:srgbClr>
          </a:solidFill>
          <a:ln w="50800" cap="flat">
            <a:solidFill>
              <a:srgbClr val="D29500">
                <a:alpha val="50196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“THE DESIGNS WE STUDY, AND HOW THEY INFLUENCE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Open Sans" panose="020B0606030504020204" pitchFamily="34" charset="0"/>
                <a:cs typeface="Dubai" panose="020B0503030403030204" pitchFamily="34" charset="-78"/>
              </a:rPr>
              <a:t>OUR IDEAS, MEANS THAT WE CAN BE HIGHLY CREATIVE.”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Open Sans" panose="020B060603050402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8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289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Dubai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Revell</dc:creator>
  <cp:lastModifiedBy>Paul Day</cp:lastModifiedBy>
  <cp:revision>59</cp:revision>
  <cp:lastPrinted>2021-06-08T11:30:05Z</cp:lastPrinted>
  <dcterms:created xsi:type="dcterms:W3CDTF">2019-08-27T11:52:48Z</dcterms:created>
  <dcterms:modified xsi:type="dcterms:W3CDTF">2022-09-19T14:53:42Z</dcterms:modified>
</cp:coreProperties>
</file>